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7" r:id="rId2"/>
    <p:sldId id="258" r:id="rId3"/>
    <p:sldId id="260" r:id="rId4"/>
    <p:sldId id="262" r:id="rId5"/>
    <p:sldId id="261" r:id="rId6"/>
    <p:sldId id="267" r:id="rId7"/>
    <p:sldId id="272" r:id="rId8"/>
    <p:sldId id="277"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3"/>
  </p:normalViewPr>
  <p:slideViewPr>
    <p:cSldViewPr snapToGrid="0">
      <p:cViewPr varScale="1">
        <p:scale>
          <a:sx n="115" d="100"/>
          <a:sy n="115" d="100"/>
        </p:scale>
        <p:origin x="1016" y="20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1930B-925F-A74C-A1AB-85A9387573CB}" type="datetimeFigureOut">
              <a:rPr lang="en-US" smtClean="0"/>
              <a:t>10/8/25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7505E-4E73-1446-97F1-E429AC9C3D49}" type="slidenum">
              <a:rPr lang="en-US" smtClean="0"/>
              <a:t>‹#›</a:t>
            </a:fld>
            <a:endParaRPr lang="en-US"/>
          </a:p>
        </p:txBody>
      </p:sp>
    </p:spTree>
    <p:extLst>
      <p:ext uri="{BB962C8B-B14F-4D97-AF65-F5344CB8AC3E}">
        <p14:creationId xmlns:p14="http://schemas.microsoft.com/office/powerpoint/2010/main" val="3861413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199FA-800F-C24E-A175-AF139B700E29}" type="slidenum">
              <a:rPr lang="en-US" smtClean="0"/>
              <a:t>6</a:t>
            </a:fld>
            <a:endParaRPr lang="en-US"/>
          </a:p>
        </p:txBody>
      </p:sp>
    </p:spTree>
    <p:extLst>
      <p:ext uri="{BB962C8B-B14F-4D97-AF65-F5344CB8AC3E}">
        <p14:creationId xmlns:p14="http://schemas.microsoft.com/office/powerpoint/2010/main" val="1490707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2E5E1-0985-5522-6B37-58172801EA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E66F8B-3B36-7F5C-C6C1-6FD479F9F0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87F95C-97B0-61D8-6288-D62268B030AA}"/>
              </a:ext>
            </a:extLst>
          </p:cNvPr>
          <p:cNvSpPr>
            <a:spLocks noGrp="1"/>
          </p:cNvSpPr>
          <p:nvPr>
            <p:ph type="dt" sz="half" idx="10"/>
          </p:nvPr>
        </p:nvSpPr>
        <p:spPr/>
        <p:txBody>
          <a:bodyPr/>
          <a:lstStyle/>
          <a:p>
            <a:fld id="{E4A947E5-9460-AE48-BBF6-37E5E15710AD}" type="datetimeFigureOut">
              <a:rPr lang="en-US" smtClean="0"/>
              <a:t>10/8/25</a:t>
            </a:fld>
            <a:endParaRPr lang="en-US"/>
          </a:p>
        </p:txBody>
      </p:sp>
      <p:sp>
        <p:nvSpPr>
          <p:cNvPr id="5" name="Footer Placeholder 4">
            <a:extLst>
              <a:ext uri="{FF2B5EF4-FFF2-40B4-BE49-F238E27FC236}">
                <a16:creationId xmlns:a16="http://schemas.microsoft.com/office/drawing/2014/main" id="{1DD4D042-DE3A-43CF-EEE0-FE6F21CBBC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85E05F-5D14-A316-0B83-DE437556D6BF}"/>
              </a:ext>
            </a:extLst>
          </p:cNvPr>
          <p:cNvSpPr>
            <a:spLocks noGrp="1"/>
          </p:cNvSpPr>
          <p:nvPr>
            <p:ph type="sldNum" sz="quarter" idx="12"/>
          </p:nvPr>
        </p:nvSpPr>
        <p:spPr/>
        <p:txBody>
          <a:bodyPr/>
          <a:lstStyle/>
          <a:p>
            <a:fld id="{3D2064F4-EADD-7A41-A955-433097313431}" type="slidenum">
              <a:rPr lang="en-US" smtClean="0"/>
              <a:t>‹#›</a:t>
            </a:fld>
            <a:endParaRPr lang="en-US"/>
          </a:p>
        </p:txBody>
      </p:sp>
    </p:spTree>
    <p:extLst>
      <p:ext uri="{BB962C8B-B14F-4D97-AF65-F5344CB8AC3E}">
        <p14:creationId xmlns:p14="http://schemas.microsoft.com/office/powerpoint/2010/main" val="2490800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54B4B-B8C4-8242-8C39-7FD05C848C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C0E5B7-FF10-FCFA-B811-97DEC83CF7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A777D1-E695-B1FA-2DF2-F732EA057401}"/>
              </a:ext>
            </a:extLst>
          </p:cNvPr>
          <p:cNvSpPr>
            <a:spLocks noGrp="1"/>
          </p:cNvSpPr>
          <p:nvPr>
            <p:ph type="dt" sz="half" idx="10"/>
          </p:nvPr>
        </p:nvSpPr>
        <p:spPr/>
        <p:txBody>
          <a:bodyPr/>
          <a:lstStyle/>
          <a:p>
            <a:fld id="{E4A947E5-9460-AE48-BBF6-37E5E15710AD}" type="datetimeFigureOut">
              <a:rPr lang="en-US" smtClean="0"/>
              <a:t>10/8/25</a:t>
            </a:fld>
            <a:endParaRPr lang="en-US"/>
          </a:p>
        </p:txBody>
      </p:sp>
      <p:sp>
        <p:nvSpPr>
          <p:cNvPr id="5" name="Footer Placeholder 4">
            <a:extLst>
              <a:ext uri="{FF2B5EF4-FFF2-40B4-BE49-F238E27FC236}">
                <a16:creationId xmlns:a16="http://schemas.microsoft.com/office/drawing/2014/main" id="{3E55ACA8-9AF1-DBC3-7C52-57E7AA27B5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08218B-E947-237F-69DC-B8CF4BD75AAA}"/>
              </a:ext>
            </a:extLst>
          </p:cNvPr>
          <p:cNvSpPr>
            <a:spLocks noGrp="1"/>
          </p:cNvSpPr>
          <p:nvPr>
            <p:ph type="sldNum" sz="quarter" idx="12"/>
          </p:nvPr>
        </p:nvSpPr>
        <p:spPr/>
        <p:txBody>
          <a:bodyPr/>
          <a:lstStyle/>
          <a:p>
            <a:fld id="{3D2064F4-EADD-7A41-A955-433097313431}" type="slidenum">
              <a:rPr lang="en-US" smtClean="0"/>
              <a:t>‹#›</a:t>
            </a:fld>
            <a:endParaRPr lang="en-US"/>
          </a:p>
        </p:txBody>
      </p:sp>
    </p:spTree>
    <p:extLst>
      <p:ext uri="{BB962C8B-B14F-4D97-AF65-F5344CB8AC3E}">
        <p14:creationId xmlns:p14="http://schemas.microsoft.com/office/powerpoint/2010/main" val="103773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8E5FA2-5E44-F4D9-AD24-1F06BFF069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6DE6A1-525B-DEBF-6173-F3C76BE8C1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D2551B-728E-69FC-50DC-5C5CF5014A79}"/>
              </a:ext>
            </a:extLst>
          </p:cNvPr>
          <p:cNvSpPr>
            <a:spLocks noGrp="1"/>
          </p:cNvSpPr>
          <p:nvPr>
            <p:ph type="dt" sz="half" idx="10"/>
          </p:nvPr>
        </p:nvSpPr>
        <p:spPr/>
        <p:txBody>
          <a:bodyPr/>
          <a:lstStyle/>
          <a:p>
            <a:fld id="{E4A947E5-9460-AE48-BBF6-37E5E15710AD}" type="datetimeFigureOut">
              <a:rPr lang="en-US" smtClean="0"/>
              <a:t>10/8/25</a:t>
            </a:fld>
            <a:endParaRPr lang="en-US"/>
          </a:p>
        </p:txBody>
      </p:sp>
      <p:sp>
        <p:nvSpPr>
          <p:cNvPr id="5" name="Footer Placeholder 4">
            <a:extLst>
              <a:ext uri="{FF2B5EF4-FFF2-40B4-BE49-F238E27FC236}">
                <a16:creationId xmlns:a16="http://schemas.microsoft.com/office/drawing/2014/main" id="{7F77E7E8-DC2C-8047-0484-C2D4F5F9E4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EE69CF-2967-3B6A-3D5F-B5F300C6867D}"/>
              </a:ext>
            </a:extLst>
          </p:cNvPr>
          <p:cNvSpPr>
            <a:spLocks noGrp="1"/>
          </p:cNvSpPr>
          <p:nvPr>
            <p:ph type="sldNum" sz="quarter" idx="12"/>
          </p:nvPr>
        </p:nvSpPr>
        <p:spPr/>
        <p:txBody>
          <a:bodyPr/>
          <a:lstStyle/>
          <a:p>
            <a:fld id="{3D2064F4-EADD-7A41-A955-433097313431}" type="slidenum">
              <a:rPr lang="en-US" smtClean="0"/>
              <a:t>‹#›</a:t>
            </a:fld>
            <a:endParaRPr lang="en-US"/>
          </a:p>
        </p:txBody>
      </p:sp>
    </p:spTree>
    <p:extLst>
      <p:ext uri="{BB962C8B-B14F-4D97-AF65-F5344CB8AC3E}">
        <p14:creationId xmlns:p14="http://schemas.microsoft.com/office/powerpoint/2010/main" val="1324371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D383D-369B-47EB-B5CB-3507E1FABD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0100D-FBB8-DA70-3168-A710C6A0D1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AD7E5C-EADC-F743-D000-B4D7DDBEAE40}"/>
              </a:ext>
            </a:extLst>
          </p:cNvPr>
          <p:cNvSpPr>
            <a:spLocks noGrp="1"/>
          </p:cNvSpPr>
          <p:nvPr>
            <p:ph type="dt" sz="half" idx="10"/>
          </p:nvPr>
        </p:nvSpPr>
        <p:spPr/>
        <p:txBody>
          <a:bodyPr/>
          <a:lstStyle/>
          <a:p>
            <a:fld id="{E4A947E5-9460-AE48-BBF6-37E5E15710AD}" type="datetimeFigureOut">
              <a:rPr lang="en-US" smtClean="0"/>
              <a:t>10/8/25</a:t>
            </a:fld>
            <a:endParaRPr lang="en-US"/>
          </a:p>
        </p:txBody>
      </p:sp>
      <p:sp>
        <p:nvSpPr>
          <p:cNvPr id="5" name="Footer Placeholder 4">
            <a:extLst>
              <a:ext uri="{FF2B5EF4-FFF2-40B4-BE49-F238E27FC236}">
                <a16:creationId xmlns:a16="http://schemas.microsoft.com/office/drawing/2014/main" id="{91D42A19-11F4-3BEA-D7E8-4AE5B0D022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3507D1-C98E-BB65-70F7-63B8ABBBEE56}"/>
              </a:ext>
            </a:extLst>
          </p:cNvPr>
          <p:cNvSpPr>
            <a:spLocks noGrp="1"/>
          </p:cNvSpPr>
          <p:nvPr>
            <p:ph type="sldNum" sz="quarter" idx="12"/>
          </p:nvPr>
        </p:nvSpPr>
        <p:spPr/>
        <p:txBody>
          <a:bodyPr/>
          <a:lstStyle/>
          <a:p>
            <a:fld id="{3D2064F4-EADD-7A41-A955-433097313431}" type="slidenum">
              <a:rPr lang="en-US" smtClean="0"/>
              <a:t>‹#›</a:t>
            </a:fld>
            <a:endParaRPr lang="en-US"/>
          </a:p>
        </p:txBody>
      </p:sp>
    </p:spTree>
    <p:extLst>
      <p:ext uri="{BB962C8B-B14F-4D97-AF65-F5344CB8AC3E}">
        <p14:creationId xmlns:p14="http://schemas.microsoft.com/office/powerpoint/2010/main" val="2921673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A9788-A40E-414C-1BE0-CC6F278AD8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D005EE-4C80-7807-90B2-69ABA25738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442B7D-F43E-BA07-9A09-9158A83FF3AB}"/>
              </a:ext>
            </a:extLst>
          </p:cNvPr>
          <p:cNvSpPr>
            <a:spLocks noGrp="1"/>
          </p:cNvSpPr>
          <p:nvPr>
            <p:ph type="dt" sz="half" idx="10"/>
          </p:nvPr>
        </p:nvSpPr>
        <p:spPr/>
        <p:txBody>
          <a:bodyPr/>
          <a:lstStyle/>
          <a:p>
            <a:fld id="{E4A947E5-9460-AE48-BBF6-37E5E15710AD}" type="datetimeFigureOut">
              <a:rPr lang="en-US" smtClean="0"/>
              <a:t>10/8/25</a:t>
            </a:fld>
            <a:endParaRPr lang="en-US"/>
          </a:p>
        </p:txBody>
      </p:sp>
      <p:sp>
        <p:nvSpPr>
          <p:cNvPr id="5" name="Footer Placeholder 4">
            <a:extLst>
              <a:ext uri="{FF2B5EF4-FFF2-40B4-BE49-F238E27FC236}">
                <a16:creationId xmlns:a16="http://schemas.microsoft.com/office/drawing/2014/main" id="{F33BA2D9-E1C7-82BD-EC1D-1F0AD2982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E7A029-14A9-D462-6046-47A7EB5B074D}"/>
              </a:ext>
            </a:extLst>
          </p:cNvPr>
          <p:cNvSpPr>
            <a:spLocks noGrp="1"/>
          </p:cNvSpPr>
          <p:nvPr>
            <p:ph type="sldNum" sz="quarter" idx="12"/>
          </p:nvPr>
        </p:nvSpPr>
        <p:spPr/>
        <p:txBody>
          <a:bodyPr/>
          <a:lstStyle/>
          <a:p>
            <a:fld id="{3D2064F4-EADD-7A41-A955-433097313431}" type="slidenum">
              <a:rPr lang="en-US" smtClean="0"/>
              <a:t>‹#›</a:t>
            </a:fld>
            <a:endParaRPr lang="en-US"/>
          </a:p>
        </p:txBody>
      </p:sp>
    </p:spTree>
    <p:extLst>
      <p:ext uri="{BB962C8B-B14F-4D97-AF65-F5344CB8AC3E}">
        <p14:creationId xmlns:p14="http://schemas.microsoft.com/office/powerpoint/2010/main" val="1224220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5263B-9E67-B92F-0377-B425B17B4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E6CD06-C8FD-2EDB-571B-41778D940A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485C24-70FD-58D4-E2CD-14B551F0C9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57FB45-48BE-AD53-32B6-46EA4F3F82D7}"/>
              </a:ext>
            </a:extLst>
          </p:cNvPr>
          <p:cNvSpPr>
            <a:spLocks noGrp="1"/>
          </p:cNvSpPr>
          <p:nvPr>
            <p:ph type="dt" sz="half" idx="10"/>
          </p:nvPr>
        </p:nvSpPr>
        <p:spPr/>
        <p:txBody>
          <a:bodyPr/>
          <a:lstStyle/>
          <a:p>
            <a:fld id="{E4A947E5-9460-AE48-BBF6-37E5E15710AD}" type="datetimeFigureOut">
              <a:rPr lang="en-US" smtClean="0"/>
              <a:t>10/8/25</a:t>
            </a:fld>
            <a:endParaRPr lang="en-US"/>
          </a:p>
        </p:txBody>
      </p:sp>
      <p:sp>
        <p:nvSpPr>
          <p:cNvPr id="6" name="Footer Placeholder 5">
            <a:extLst>
              <a:ext uri="{FF2B5EF4-FFF2-40B4-BE49-F238E27FC236}">
                <a16:creationId xmlns:a16="http://schemas.microsoft.com/office/drawing/2014/main" id="{1AA65B9A-6187-A485-FE9E-A9DB53EE0C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152A51-D16F-744D-C2E2-F0D2709A50B2}"/>
              </a:ext>
            </a:extLst>
          </p:cNvPr>
          <p:cNvSpPr>
            <a:spLocks noGrp="1"/>
          </p:cNvSpPr>
          <p:nvPr>
            <p:ph type="sldNum" sz="quarter" idx="12"/>
          </p:nvPr>
        </p:nvSpPr>
        <p:spPr/>
        <p:txBody>
          <a:bodyPr/>
          <a:lstStyle/>
          <a:p>
            <a:fld id="{3D2064F4-EADD-7A41-A955-433097313431}" type="slidenum">
              <a:rPr lang="en-US" smtClean="0"/>
              <a:t>‹#›</a:t>
            </a:fld>
            <a:endParaRPr lang="en-US"/>
          </a:p>
        </p:txBody>
      </p:sp>
    </p:spTree>
    <p:extLst>
      <p:ext uri="{BB962C8B-B14F-4D97-AF65-F5344CB8AC3E}">
        <p14:creationId xmlns:p14="http://schemas.microsoft.com/office/powerpoint/2010/main" val="2162110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C2251-D4A3-6E03-87D8-6E8BD97016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B0F743-E6E4-8497-3A8A-3D1A976E49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1DD1D8-8F21-C95F-E682-13D3FAD4F7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D383F6-21A0-283A-7289-252D9FA42A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EC4431-E73D-565A-F6CB-E1E998601F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9C076F-1DA0-C947-D2C2-A2074AF3BEBE}"/>
              </a:ext>
            </a:extLst>
          </p:cNvPr>
          <p:cNvSpPr>
            <a:spLocks noGrp="1"/>
          </p:cNvSpPr>
          <p:nvPr>
            <p:ph type="dt" sz="half" idx="10"/>
          </p:nvPr>
        </p:nvSpPr>
        <p:spPr/>
        <p:txBody>
          <a:bodyPr/>
          <a:lstStyle/>
          <a:p>
            <a:fld id="{E4A947E5-9460-AE48-BBF6-37E5E15710AD}" type="datetimeFigureOut">
              <a:rPr lang="en-US" smtClean="0"/>
              <a:t>10/8/25</a:t>
            </a:fld>
            <a:endParaRPr lang="en-US"/>
          </a:p>
        </p:txBody>
      </p:sp>
      <p:sp>
        <p:nvSpPr>
          <p:cNvPr id="8" name="Footer Placeholder 7">
            <a:extLst>
              <a:ext uri="{FF2B5EF4-FFF2-40B4-BE49-F238E27FC236}">
                <a16:creationId xmlns:a16="http://schemas.microsoft.com/office/drawing/2014/main" id="{ADDFBCFE-6423-AE06-56A1-17909FED4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3E2EA1-820A-386A-CC27-D58663DD93EF}"/>
              </a:ext>
            </a:extLst>
          </p:cNvPr>
          <p:cNvSpPr>
            <a:spLocks noGrp="1"/>
          </p:cNvSpPr>
          <p:nvPr>
            <p:ph type="sldNum" sz="quarter" idx="12"/>
          </p:nvPr>
        </p:nvSpPr>
        <p:spPr/>
        <p:txBody>
          <a:bodyPr/>
          <a:lstStyle/>
          <a:p>
            <a:fld id="{3D2064F4-EADD-7A41-A955-433097313431}" type="slidenum">
              <a:rPr lang="en-US" smtClean="0"/>
              <a:t>‹#›</a:t>
            </a:fld>
            <a:endParaRPr lang="en-US"/>
          </a:p>
        </p:txBody>
      </p:sp>
    </p:spTree>
    <p:extLst>
      <p:ext uri="{BB962C8B-B14F-4D97-AF65-F5344CB8AC3E}">
        <p14:creationId xmlns:p14="http://schemas.microsoft.com/office/powerpoint/2010/main" val="4177770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87133-14E7-F9BB-B3A4-1F98B08DDF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660D23-4A7F-5C59-60BE-6D294740D7C0}"/>
              </a:ext>
            </a:extLst>
          </p:cNvPr>
          <p:cNvSpPr>
            <a:spLocks noGrp="1"/>
          </p:cNvSpPr>
          <p:nvPr>
            <p:ph type="dt" sz="half" idx="10"/>
          </p:nvPr>
        </p:nvSpPr>
        <p:spPr/>
        <p:txBody>
          <a:bodyPr/>
          <a:lstStyle/>
          <a:p>
            <a:fld id="{E4A947E5-9460-AE48-BBF6-37E5E15710AD}" type="datetimeFigureOut">
              <a:rPr lang="en-US" smtClean="0"/>
              <a:t>10/8/25</a:t>
            </a:fld>
            <a:endParaRPr lang="en-US"/>
          </a:p>
        </p:txBody>
      </p:sp>
      <p:sp>
        <p:nvSpPr>
          <p:cNvPr id="4" name="Footer Placeholder 3">
            <a:extLst>
              <a:ext uri="{FF2B5EF4-FFF2-40B4-BE49-F238E27FC236}">
                <a16:creationId xmlns:a16="http://schemas.microsoft.com/office/drawing/2014/main" id="{5F31FF15-8E72-A4D9-CB71-0A6286AAAA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5AB512-1FC6-90FA-F6F9-DCFCFF02DF7C}"/>
              </a:ext>
            </a:extLst>
          </p:cNvPr>
          <p:cNvSpPr>
            <a:spLocks noGrp="1"/>
          </p:cNvSpPr>
          <p:nvPr>
            <p:ph type="sldNum" sz="quarter" idx="12"/>
          </p:nvPr>
        </p:nvSpPr>
        <p:spPr/>
        <p:txBody>
          <a:bodyPr/>
          <a:lstStyle/>
          <a:p>
            <a:fld id="{3D2064F4-EADD-7A41-A955-433097313431}" type="slidenum">
              <a:rPr lang="en-US" smtClean="0"/>
              <a:t>‹#›</a:t>
            </a:fld>
            <a:endParaRPr lang="en-US"/>
          </a:p>
        </p:txBody>
      </p:sp>
    </p:spTree>
    <p:extLst>
      <p:ext uri="{BB962C8B-B14F-4D97-AF65-F5344CB8AC3E}">
        <p14:creationId xmlns:p14="http://schemas.microsoft.com/office/powerpoint/2010/main" val="1497711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57AE7B-EB2A-5A69-3CD1-70604F30FEF7}"/>
              </a:ext>
            </a:extLst>
          </p:cNvPr>
          <p:cNvSpPr>
            <a:spLocks noGrp="1"/>
          </p:cNvSpPr>
          <p:nvPr>
            <p:ph type="dt" sz="half" idx="10"/>
          </p:nvPr>
        </p:nvSpPr>
        <p:spPr/>
        <p:txBody>
          <a:bodyPr/>
          <a:lstStyle/>
          <a:p>
            <a:fld id="{E4A947E5-9460-AE48-BBF6-37E5E15710AD}" type="datetimeFigureOut">
              <a:rPr lang="en-US" smtClean="0"/>
              <a:t>10/8/25</a:t>
            </a:fld>
            <a:endParaRPr lang="en-US"/>
          </a:p>
        </p:txBody>
      </p:sp>
      <p:sp>
        <p:nvSpPr>
          <p:cNvPr id="3" name="Footer Placeholder 2">
            <a:extLst>
              <a:ext uri="{FF2B5EF4-FFF2-40B4-BE49-F238E27FC236}">
                <a16:creationId xmlns:a16="http://schemas.microsoft.com/office/drawing/2014/main" id="{633971AE-7B2F-A192-C6F7-1F9DB3809E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765FD9-67D4-FFFF-6CF9-C51782A278D2}"/>
              </a:ext>
            </a:extLst>
          </p:cNvPr>
          <p:cNvSpPr>
            <a:spLocks noGrp="1"/>
          </p:cNvSpPr>
          <p:nvPr>
            <p:ph type="sldNum" sz="quarter" idx="12"/>
          </p:nvPr>
        </p:nvSpPr>
        <p:spPr/>
        <p:txBody>
          <a:bodyPr/>
          <a:lstStyle/>
          <a:p>
            <a:fld id="{3D2064F4-EADD-7A41-A955-433097313431}" type="slidenum">
              <a:rPr lang="en-US" smtClean="0"/>
              <a:t>‹#›</a:t>
            </a:fld>
            <a:endParaRPr lang="en-US"/>
          </a:p>
        </p:txBody>
      </p:sp>
    </p:spTree>
    <p:extLst>
      <p:ext uri="{BB962C8B-B14F-4D97-AF65-F5344CB8AC3E}">
        <p14:creationId xmlns:p14="http://schemas.microsoft.com/office/powerpoint/2010/main" val="1840213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2D150-86A3-2A3E-8F30-FEF57A3D7D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96A027-1922-1AA6-0F80-D57083F34F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A94C8F-D7D1-4B95-EB05-C308496AB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D8DFB4-7841-F489-D6E5-B237C60782F4}"/>
              </a:ext>
            </a:extLst>
          </p:cNvPr>
          <p:cNvSpPr>
            <a:spLocks noGrp="1"/>
          </p:cNvSpPr>
          <p:nvPr>
            <p:ph type="dt" sz="half" idx="10"/>
          </p:nvPr>
        </p:nvSpPr>
        <p:spPr/>
        <p:txBody>
          <a:bodyPr/>
          <a:lstStyle/>
          <a:p>
            <a:fld id="{E4A947E5-9460-AE48-BBF6-37E5E15710AD}" type="datetimeFigureOut">
              <a:rPr lang="en-US" smtClean="0"/>
              <a:t>10/8/25</a:t>
            </a:fld>
            <a:endParaRPr lang="en-US"/>
          </a:p>
        </p:txBody>
      </p:sp>
      <p:sp>
        <p:nvSpPr>
          <p:cNvPr id="6" name="Footer Placeholder 5">
            <a:extLst>
              <a:ext uri="{FF2B5EF4-FFF2-40B4-BE49-F238E27FC236}">
                <a16:creationId xmlns:a16="http://schemas.microsoft.com/office/drawing/2014/main" id="{10D0BEE9-1D68-169B-5FD9-D906B17153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2E6F00-12E3-9931-CF47-2999E150D2BF}"/>
              </a:ext>
            </a:extLst>
          </p:cNvPr>
          <p:cNvSpPr>
            <a:spLocks noGrp="1"/>
          </p:cNvSpPr>
          <p:nvPr>
            <p:ph type="sldNum" sz="quarter" idx="12"/>
          </p:nvPr>
        </p:nvSpPr>
        <p:spPr/>
        <p:txBody>
          <a:bodyPr/>
          <a:lstStyle/>
          <a:p>
            <a:fld id="{3D2064F4-EADD-7A41-A955-433097313431}" type="slidenum">
              <a:rPr lang="en-US" smtClean="0"/>
              <a:t>‹#›</a:t>
            </a:fld>
            <a:endParaRPr lang="en-US"/>
          </a:p>
        </p:txBody>
      </p:sp>
    </p:spTree>
    <p:extLst>
      <p:ext uri="{BB962C8B-B14F-4D97-AF65-F5344CB8AC3E}">
        <p14:creationId xmlns:p14="http://schemas.microsoft.com/office/powerpoint/2010/main" val="186650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09A96-1444-4600-FCBE-CA9C0D62A1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A91A9D-76E7-282A-3A62-85A468BD08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A95F4F-7AA9-241F-5929-4269DB0F41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0611D0-299A-2DC2-5443-A6AD88DA923C}"/>
              </a:ext>
            </a:extLst>
          </p:cNvPr>
          <p:cNvSpPr>
            <a:spLocks noGrp="1"/>
          </p:cNvSpPr>
          <p:nvPr>
            <p:ph type="dt" sz="half" idx="10"/>
          </p:nvPr>
        </p:nvSpPr>
        <p:spPr/>
        <p:txBody>
          <a:bodyPr/>
          <a:lstStyle/>
          <a:p>
            <a:fld id="{E4A947E5-9460-AE48-BBF6-37E5E15710AD}" type="datetimeFigureOut">
              <a:rPr lang="en-US" smtClean="0"/>
              <a:t>10/8/25</a:t>
            </a:fld>
            <a:endParaRPr lang="en-US"/>
          </a:p>
        </p:txBody>
      </p:sp>
      <p:sp>
        <p:nvSpPr>
          <p:cNvPr id="6" name="Footer Placeholder 5">
            <a:extLst>
              <a:ext uri="{FF2B5EF4-FFF2-40B4-BE49-F238E27FC236}">
                <a16:creationId xmlns:a16="http://schemas.microsoft.com/office/drawing/2014/main" id="{E16AD379-D628-5C88-EFE9-572AA53CCF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04985A-BDB3-BEED-2D06-4C67BD482851}"/>
              </a:ext>
            </a:extLst>
          </p:cNvPr>
          <p:cNvSpPr>
            <a:spLocks noGrp="1"/>
          </p:cNvSpPr>
          <p:nvPr>
            <p:ph type="sldNum" sz="quarter" idx="12"/>
          </p:nvPr>
        </p:nvSpPr>
        <p:spPr/>
        <p:txBody>
          <a:bodyPr/>
          <a:lstStyle/>
          <a:p>
            <a:fld id="{3D2064F4-EADD-7A41-A955-433097313431}" type="slidenum">
              <a:rPr lang="en-US" smtClean="0"/>
              <a:t>‹#›</a:t>
            </a:fld>
            <a:endParaRPr lang="en-US"/>
          </a:p>
        </p:txBody>
      </p:sp>
    </p:spTree>
    <p:extLst>
      <p:ext uri="{BB962C8B-B14F-4D97-AF65-F5344CB8AC3E}">
        <p14:creationId xmlns:p14="http://schemas.microsoft.com/office/powerpoint/2010/main" val="3548895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1B5E8C-0380-9845-989E-6D61A6CA30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E0E8F6-6B9F-99F9-0B87-4A26816AF7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38163-87C9-EDB9-0297-BA1EEFF239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4A947E5-9460-AE48-BBF6-37E5E15710AD}" type="datetimeFigureOut">
              <a:rPr lang="en-US" smtClean="0"/>
              <a:t>10/8/25</a:t>
            </a:fld>
            <a:endParaRPr lang="en-US"/>
          </a:p>
        </p:txBody>
      </p:sp>
      <p:sp>
        <p:nvSpPr>
          <p:cNvPr id="5" name="Footer Placeholder 4">
            <a:extLst>
              <a:ext uri="{FF2B5EF4-FFF2-40B4-BE49-F238E27FC236}">
                <a16:creationId xmlns:a16="http://schemas.microsoft.com/office/drawing/2014/main" id="{9746AD9F-B4D5-2A3F-DB23-50630AA585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16BD40F-160A-2EC1-8330-A62B467BCE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2064F4-EADD-7A41-A955-433097313431}" type="slidenum">
              <a:rPr lang="en-US" smtClean="0"/>
              <a:t>‹#›</a:t>
            </a:fld>
            <a:endParaRPr lang="en-US"/>
          </a:p>
        </p:txBody>
      </p:sp>
    </p:spTree>
    <p:extLst>
      <p:ext uri="{BB962C8B-B14F-4D97-AF65-F5344CB8AC3E}">
        <p14:creationId xmlns:p14="http://schemas.microsoft.com/office/powerpoint/2010/main" val="3822898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onhams.com/auction/22247/lot/286/apple-1-computer-apple-1-motherboard/"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dailybulletin.com/2021/11/10/rare-apple-computer-owned-by-former-chaffey-college-student-sells-for-500000/"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2B-XwPjn9YY?feature=oembed" TargetMode="Externa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hyperlink" Target="https://www.youtube.com/watch?v=2B-XwPjn9YY"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1445" y="1267397"/>
            <a:ext cx="7772400" cy="3643651"/>
          </a:xfrm>
        </p:spPr>
        <p:txBody>
          <a:bodyPr>
            <a:normAutofit fontScale="90000"/>
          </a:bodyPr>
          <a:lstStyle/>
          <a:p>
            <a:r>
              <a:rPr lang="en-US" dirty="0"/>
              <a:t>A Briefing for the De Anza Faculty Senate</a:t>
            </a:r>
            <a:br>
              <a:rPr lang="en-US" dirty="0"/>
            </a:br>
            <a:br>
              <a:rPr lang="en-US" dirty="0"/>
            </a:br>
            <a:r>
              <a:rPr lang="en-US" sz="4000" dirty="0"/>
              <a:t>Naming Opportunity for the</a:t>
            </a:r>
            <a:br>
              <a:rPr lang="en-US" sz="4000" dirty="0"/>
            </a:br>
            <a:r>
              <a:rPr lang="en-US" sz="4000" dirty="0"/>
              <a:t>De Anza College Advanced Technology Center</a:t>
            </a:r>
            <a:endParaRPr lang="en-US" dirty="0"/>
          </a:p>
        </p:txBody>
      </p:sp>
      <p:sp>
        <p:nvSpPr>
          <p:cNvPr id="3" name="Subtitle 2"/>
          <p:cNvSpPr>
            <a:spLocks noGrp="1"/>
          </p:cNvSpPr>
          <p:nvPr>
            <p:ph type="subTitle" idx="1"/>
          </p:nvPr>
        </p:nvSpPr>
        <p:spPr>
          <a:xfrm>
            <a:off x="3029165" y="4911047"/>
            <a:ext cx="6400800" cy="1752600"/>
          </a:xfrm>
        </p:spPr>
        <p:txBody>
          <a:bodyPr>
            <a:normAutofit/>
          </a:bodyPr>
          <a:lstStyle/>
          <a:p>
            <a:r>
              <a:rPr lang="en-US" dirty="0">
                <a:solidFill>
                  <a:schemeClr val="tx1"/>
                </a:solidFill>
              </a:rPr>
              <a:t>Chancellor Lambert, President Torres, Dennis Cima, Ben Dubin, and the Foundation Board, John Swensson, </a:t>
            </a:r>
          </a:p>
          <a:p>
            <a:r>
              <a:rPr lang="en-US" dirty="0">
                <a:solidFill>
                  <a:schemeClr val="tx1"/>
                </a:solidFill>
              </a:rPr>
              <a:t>Oct 2025</a:t>
            </a:r>
          </a:p>
        </p:txBody>
      </p:sp>
    </p:spTree>
    <p:extLst>
      <p:ext uri="{BB962C8B-B14F-4D97-AF65-F5344CB8AC3E}">
        <p14:creationId xmlns:p14="http://schemas.microsoft.com/office/powerpoint/2010/main" val="3916935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759" y="3752850"/>
            <a:ext cx="2468166" cy="2452687"/>
          </a:xfrm>
        </p:spPr>
        <p:txBody>
          <a:bodyPr anchor="ctr">
            <a:normAutofit/>
          </a:bodyPr>
          <a:lstStyle/>
          <a:p>
            <a:r>
              <a:rPr lang="en-US" sz="3100"/>
              <a:t>Background</a:t>
            </a:r>
          </a:p>
        </p:txBody>
      </p:sp>
      <p:pic>
        <p:nvPicPr>
          <p:cNvPr id="1026" name="Picture 2" descr="Steve Wozniak | Biography &amp; Facts | Britannica">
            <a:extLst>
              <a:ext uri="{FF2B5EF4-FFF2-40B4-BE49-F238E27FC236}">
                <a16:creationId xmlns:a16="http://schemas.microsoft.com/office/drawing/2014/main" id="{60520092-072C-90B4-531D-FAB8FB43C4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478" b="32729"/>
          <a:stretch>
            <a:fillRect/>
          </a:stretch>
        </p:blipFill>
        <p:spPr bwMode="auto">
          <a:xfrm>
            <a:off x="119082" y="11"/>
            <a:ext cx="10548918" cy="428072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241260" y="3752851"/>
            <a:ext cx="6064786" cy="2829533"/>
          </a:xfrm>
        </p:spPr>
        <p:txBody>
          <a:bodyPr anchor="ctr">
            <a:normAutofit/>
          </a:bodyPr>
          <a:lstStyle/>
          <a:p>
            <a:r>
              <a:rPr lang="en-US" sz="1500" dirty="0"/>
              <a:t>Steve Wozniak attended De Anza College every quarter from summer 1969 to summer 1974, earning 114 units primarily in programming.</a:t>
            </a:r>
          </a:p>
          <a:p>
            <a:r>
              <a:rPr lang="en-US" sz="1500" dirty="0"/>
              <a:t>He and Steve Jobs (who took a PE class at De Anza) co-founded Apple Computer Inc. (now Apple Inc.) in 1976.</a:t>
            </a:r>
          </a:p>
          <a:p>
            <a:r>
              <a:rPr lang="en-US" sz="1500" dirty="0"/>
              <a:t>Jobs unveiled the Macintosh in Flint Center in 1984*</a:t>
            </a:r>
          </a:p>
          <a:p>
            <a:r>
              <a:rPr lang="en-US" sz="1500" dirty="0"/>
              <a:t>The Woz spoke at the 2014 Speakers Series.</a:t>
            </a:r>
          </a:p>
          <a:p>
            <a:r>
              <a:rPr lang="en-US" sz="1500" dirty="0"/>
              <a:t>The Woz has gifted four computers to De Anza: </a:t>
            </a:r>
            <a:r>
              <a:rPr lang="en-US" sz="1500" b="1" dirty="0"/>
              <a:t>an Apple I with handwritten manual,</a:t>
            </a:r>
            <a:r>
              <a:rPr lang="en-US" sz="1500" dirty="0"/>
              <a:t> two Apple IIEs (One signed), and a signed Apple Woz edition.</a:t>
            </a:r>
          </a:p>
          <a:p>
            <a:r>
              <a:rPr lang="en-US" sz="1500" dirty="0"/>
              <a:t>Gift Value ~$1Mn</a:t>
            </a:r>
          </a:p>
        </p:txBody>
      </p:sp>
    </p:spTree>
    <p:extLst>
      <p:ext uri="{BB962C8B-B14F-4D97-AF65-F5344CB8AC3E}">
        <p14:creationId xmlns:p14="http://schemas.microsoft.com/office/powerpoint/2010/main" val="3784495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7105"/>
            <a:ext cx="8229600" cy="1143000"/>
          </a:xfrm>
        </p:spPr>
        <p:txBody>
          <a:bodyPr>
            <a:normAutofit/>
          </a:bodyPr>
          <a:lstStyle/>
          <a:p>
            <a:r>
              <a:rPr lang="en-US" sz="4000" dirty="0"/>
              <a:t>Apple I Motherboard</a:t>
            </a:r>
          </a:p>
        </p:txBody>
      </p:sp>
      <p:pic>
        <p:nvPicPr>
          <p:cNvPr id="4" name="Content Placeholder 3" descr="APPLE1MOTHERBOARD.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2955196" y="2219219"/>
            <a:ext cx="6071518" cy="3339101"/>
          </a:xfrm>
        </p:spPr>
      </p:pic>
      <p:sp>
        <p:nvSpPr>
          <p:cNvPr id="3" name="TextBox 2">
            <a:extLst>
              <a:ext uri="{FF2B5EF4-FFF2-40B4-BE49-F238E27FC236}">
                <a16:creationId xmlns:a16="http://schemas.microsoft.com/office/drawing/2014/main" id="{59BF5845-57DA-1CF4-0AB4-A9852ADAE3CD}"/>
              </a:ext>
            </a:extLst>
          </p:cNvPr>
          <p:cNvSpPr txBox="1"/>
          <p:nvPr/>
        </p:nvSpPr>
        <p:spPr>
          <a:xfrm>
            <a:off x="2955196" y="5631180"/>
            <a:ext cx="6135464" cy="261610"/>
          </a:xfrm>
          <a:prstGeom prst="rect">
            <a:avLst/>
          </a:prstGeom>
          <a:noFill/>
        </p:spPr>
        <p:txBody>
          <a:bodyPr wrap="square" rtlCol="0">
            <a:spAutoFit/>
          </a:bodyPr>
          <a:lstStyle/>
          <a:p>
            <a:r>
              <a:rPr lang="en-US" sz="1100" dirty="0">
                <a:hlinkClick r:id="rId3"/>
              </a:rPr>
              <a:t>https://</a:t>
            </a:r>
            <a:r>
              <a:rPr lang="en-US" sz="1100" dirty="0" err="1">
                <a:hlinkClick r:id="rId3"/>
              </a:rPr>
              <a:t>www.bonhams.com</a:t>
            </a:r>
            <a:r>
              <a:rPr lang="en-US" sz="1100" dirty="0">
                <a:hlinkClick r:id="rId3"/>
              </a:rPr>
              <a:t>/auction/22247/lot/286/apple-1-computer-apple-1-motherboard/</a:t>
            </a:r>
            <a:endParaRPr lang="en-US" sz="1100" dirty="0"/>
          </a:p>
        </p:txBody>
      </p:sp>
    </p:spTree>
    <p:extLst>
      <p:ext uri="{BB962C8B-B14F-4D97-AF65-F5344CB8AC3E}">
        <p14:creationId xmlns:p14="http://schemas.microsoft.com/office/powerpoint/2010/main" val="3385815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Apple I Handwritten Manual</a:t>
            </a:r>
            <a:br>
              <a:rPr lang="en-US" dirty="0"/>
            </a:br>
            <a:r>
              <a:rPr lang="en-US" sz="3100" dirty="0"/>
              <a:t>(Wozniak’s handwriting)</a:t>
            </a:r>
          </a:p>
        </p:txBody>
      </p:sp>
      <p:pic>
        <p:nvPicPr>
          <p:cNvPr id="4" name="Content Placeholder 3" descr="HANDWRITTEN.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2710666" y="2440303"/>
            <a:ext cx="6477856" cy="3562571"/>
          </a:xfrm>
        </p:spPr>
      </p:pic>
    </p:spTree>
    <p:extLst>
      <p:ext uri="{BB962C8B-B14F-4D97-AF65-F5344CB8AC3E}">
        <p14:creationId xmlns:p14="http://schemas.microsoft.com/office/powerpoint/2010/main" val="1151379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Apple I Prototype w/wooden Keyboard</a:t>
            </a:r>
          </a:p>
        </p:txBody>
      </p:sp>
      <p:pic>
        <p:nvPicPr>
          <p:cNvPr id="7" name="Content Placeholder 6">
            <a:extLst>
              <a:ext uri="{FF2B5EF4-FFF2-40B4-BE49-F238E27FC236}">
                <a16:creationId xmlns:a16="http://schemas.microsoft.com/office/drawing/2014/main" id="{5A13A7B5-A4C0-5945-9DDA-73A01A9209A0}"/>
              </a:ext>
            </a:extLst>
          </p:cNvPr>
          <p:cNvPicPr>
            <a:picLocks noGrp="1" noChangeAspect="1"/>
          </p:cNvPicPr>
          <p:nvPr>
            <p:ph idx="1"/>
          </p:nvPr>
        </p:nvPicPr>
        <p:blipFill>
          <a:blip r:embed="rId2"/>
          <a:stretch>
            <a:fillRect/>
          </a:stretch>
        </p:blipFill>
        <p:spPr>
          <a:xfrm>
            <a:off x="4017935" y="1179143"/>
            <a:ext cx="3937003" cy="5249338"/>
          </a:xfrm>
        </p:spPr>
      </p:pic>
      <p:sp>
        <p:nvSpPr>
          <p:cNvPr id="3" name="TextBox 2">
            <a:extLst>
              <a:ext uri="{FF2B5EF4-FFF2-40B4-BE49-F238E27FC236}">
                <a16:creationId xmlns:a16="http://schemas.microsoft.com/office/drawing/2014/main" id="{07AA144B-AEB2-F012-12DC-3AE75D1983E2}"/>
              </a:ext>
            </a:extLst>
          </p:cNvPr>
          <p:cNvSpPr txBox="1"/>
          <p:nvPr/>
        </p:nvSpPr>
        <p:spPr>
          <a:xfrm>
            <a:off x="2476500" y="6428482"/>
            <a:ext cx="7490460" cy="430887"/>
          </a:xfrm>
          <a:prstGeom prst="rect">
            <a:avLst/>
          </a:prstGeom>
          <a:noFill/>
        </p:spPr>
        <p:txBody>
          <a:bodyPr wrap="square" rtlCol="0">
            <a:spAutoFit/>
          </a:bodyPr>
          <a:lstStyle/>
          <a:p>
            <a:r>
              <a:rPr lang="en-US" sz="1100" dirty="0">
                <a:hlinkClick r:id="rId3"/>
              </a:rPr>
              <a:t>https://</a:t>
            </a:r>
            <a:r>
              <a:rPr lang="en-US" sz="1100" dirty="0" err="1">
                <a:hlinkClick r:id="rId3"/>
              </a:rPr>
              <a:t>www.dailybulletin.com</a:t>
            </a:r>
            <a:r>
              <a:rPr lang="en-US" sz="1100" dirty="0">
                <a:hlinkClick r:id="rId3"/>
              </a:rPr>
              <a:t>/2021/11/10/rare-apple-computer-owned-by-former-chaffey-college-student-sells-for-500000/</a:t>
            </a:r>
            <a:endParaRPr lang="en-US" sz="1100" dirty="0"/>
          </a:p>
        </p:txBody>
      </p:sp>
    </p:spTree>
    <p:extLst>
      <p:ext uri="{BB962C8B-B14F-4D97-AF65-F5344CB8AC3E}">
        <p14:creationId xmlns:p14="http://schemas.microsoft.com/office/powerpoint/2010/main" val="3440126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Woz Affiliation</a:t>
            </a:r>
          </a:p>
        </p:txBody>
      </p:sp>
      <p:sp>
        <p:nvSpPr>
          <p:cNvPr id="3" name="Content Placeholder 2"/>
          <p:cNvSpPr>
            <a:spLocks noGrp="1"/>
          </p:cNvSpPr>
          <p:nvPr>
            <p:ph idx="1"/>
          </p:nvPr>
        </p:nvSpPr>
        <p:spPr/>
        <p:txBody>
          <a:bodyPr>
            <a:normAutofit fontScale="92500"/>
          </a:bodyPr>
          <a:lstStyle/>
          <a:p>
            <a:endParaRPr lang="en-US" dirty="0"/>
          </a:p>
          <a:p>
            <a:r>
              <a:rPr lang="en-US" dirty="0"/>
              <a:t>Steve is agreeable, and it would be a significant benefit to the students of our college at no additional cost.</a:t>
            </a:r>
          </a:p>
          <a:p>
            <a:r>
              <a:rPr lang="en-US" dirty="0"/>
              <a:t>Opportunity for a friend and fundraiser event</a:t>
            </a:r>
          </a:p>
          <a:p>
            <a:r>
              <a:rPr lang="en-US" dirty="0"/>
              <a:t>Takes advantage of Woz’s 5-yrs @ De Anza</a:t>
            </a:r>
          </a:p>
          <a:p>
            <a:r>
              <a:rPr lang="en-US" dirty="0"/>
              <a:t>Honors the “father” of the PC and recognizes his generosity to De Anza</a:t>
            </a:r>
          </a:p>
          <a:p>
            <a:r>
              <a:rPr lang="en-US" dirty="0"/>
              <a:t>It would tell our students, “This is where Steve Wozniak studied computers.” This is our most famous graduate, whose work has transformed the way the world conducts its daily lives. (Pres. Torres will award an honorary degree at the unveiling.)</a:t>
            </a:r>
          </a:p>
        </p:txBody>
      </p:sp>
    </p:spTree>
    <p:extLst>
      <p:ext uri="{BB962C8B-B14F-4D97-AF65-F5344CB8AC3E}">
        <p14:creationId xmlns:p14="http://schemas.microsoft.com/office/powerpoint/2010/main" val="655312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43F6F-A496-9EB9-02A1-A67697409BE3}"/>
              </a:ext>
            </a:extLst>
          </p:cNvPr>
          <p:cNvSpPr>
            <a:spLocks noGrp="1"/>
          </p:cNvSpPr>
          <p:nvPr>
            <p:ph type="title"/>
          </p:nvPr>
        </p:nvSpPr>
        <p:spPr/>
        <p:txBody>
          <a:bodyPr>
            <a:normAutofit/>
          </a:bodyPr>
          <a:lstStyle/>
          <a:p>
            <a:r>
              <a:rPr lang="en-US" dirty="0"/>
              <a:t>Jobs and Woz Unveiling of the Macintosh - Flint Center, 1984</a:t>
            </a:r>
          </a:p>
        </p:txBody>
      </p:sp>
      <p:pic>
        <p:nvPicPr>
          <p:cNvPr id="4" name="Online Media 3" descr="The Lost 1984 Video: young Steve Jobs introduces the Macintosh">
            <a:hlinkClick r:id="" action="ppaction://media"/>
            <a:extLst>
              <a:ext uri="{FF2B5EF4-FFF2-40B4-BE49-F238E27FC236}">
                <a16:creationId xmlns:a16="http://schemas.microsoft.com/office/drawing/2014/main" id="{601A5DBB-4D5E-716A-9DDD-BCCAA47B93CC}"/>
              </a:ext>
            </a:extLst>
          </p:cNvPr>
          <p:cNvPicPr>
            <a:picLocks noGrp="1" noRot="1" noChangeAspect="1"/>
          </p:cNvPicPr>
          <p:nvPr>
            <p:ph idx="1"/>
            <a:videoFile r:link="rId1"/>
          </p:nvPr>
        </p:nvPicPr>
        <p:blipFill>
          <a:blip r:embed="rId3"/>
          <a:stretch>
            <a:fillRect/>
          </a:stretch>
        </p:blipFill>
        <p:spPr>
          <a:xfrm>
            <a:off x="4724400" y="4197700"/>
            <a:ext cx="3044896" cy="2283872"/>
          </a:xfrm>
          <a:prstGeom prst="rect">
            <a:avLst/>
          </a:prstGeom>
        </p:spPr>
      </p:pic>
      <p:sp>
        <p:nvSpPr>
          <p:cNvPr id="5" name="TextBox 4">
            <a:extLst>
              <a:ext uri="{FF2B5EF4-FFF2-40B4-BE49-F238E27FC236}">
                <a16:creationId xmlns:a16="http://schemas.microsoft.com/office/drawing/2014/main" id="{52E7B0DF-9764-66A2-9526-5375D4952C23}"/>
              </a:ext>
            </a:extLst>
          </p:cNvPr>
          <p:cNvSpPr txBox="1"/>
          <p:nvPr/>
        </p:nvSpPr>
        <p:spPr>
          <a:xfrm>
            <a:off x="3581400" y="6398696"/>
            <a:ext cx="6292850" cy="369332"/>
          </a:xfrm>
          <a:prstGeom prst="rect">
            <a:avLst/>
          </a:prstGeom>
          <a:noFill/>
        </p:spPr>
        <p:txBody>
          <a:bodyPr wrap="square">
            <a:spAutoFit/>
          </a:bodyPr>
          <a:lstStyle/>
          <a:p>
            <a:r>
              <a:rPr lang="en-US" dirty="0">
                <a:hlinkClick r:id="rId4"/>
              </a:rPr>
              <a:t>https://www.youtube.com/watch?v=2B-XwPjn9YY</a:t>
            </a:r>
            <a:endParaRPr lang="en-US" dirty="0"/>
          </a:p>
        </p:txBody>
      </p:sp>
      <p:pic>
        <p:nvPicPr>
          <p:cNvPr id="2050" name="Picture 2" descr="The Wonderful WIZARD of Woz...at DA - La Voz News">
            <a:extLst>
              <a:ext uri="{FF2B5EF4-FFF2-40B4-BE49-F238E27FC236}">
                <a16:creationId xmlns:a16="http://schemas.microsoft.com/office/drawing/2014/main" id="{F0CF7E9B-EC53-6727-3329-EE0150FAB5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80" y="1596390"/>
            <a:ext cx="3703320" cy="24688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984 STEVE JOBS &amp; WOZNIAK @ &quot;Apple II Forever&quot; event - YouTube">
            <a:extLst>
              <a:ext uri="{FF2B5EF4-FFF2-40B4-BE49-F238E27FC236}">
                <a16:creationId xmlns:a16="http://schemas.microsoft.com/office/drawing/2014/main" id="{EEB7DE37-75DE-589C-1F74-E55B3D00DA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1524" y="1596390"/>
            <a:ext cx="3291840" cy="246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77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D8B3-D9AF-4E2D-529E-03EA5E5EC40E}"/>
              </a:ext>
            </a:extLst>
          </p:cNvPr>
          <p:cNvSpPr>
            <a:spLocks noGrp="1"/>
          </p:cNvSpPr>
          <p:nvPr>
            <p:ph type="title"/>
          </p:nvPr>
        </p:nvSpPr>
        <p:spPr/>
        <p:txBody>
          <a:bodyPr>
            <a:normAutofit/>
          </a:bodyPr>
          <a:lstStyle/>
          <a:p>
            <a:r>
              <a:rPr lang="en-US" dirty="0"/>
              <a:t>Background- Recent Quotation from Steve Wozniak on his 75</a:t>
            </a:r>
            <a:r>
              <a:rPr lang="en-US" baseline="30000" dirty="0"/>
              <a:t>th</a:t>
            </a:r>
            <a:r>
              <a:rPr lang="en-US" dirty="0"/>
              <a:t> Birthday</a:t>
            </a:r>
          </a:p>
        </p:txBody>
      </p:sp>
      <p:pic>
        <p:nvPicPr>
          <p:cNvPr id="4" name="Content Placeholder 3">
            <a:extLst>
              <a:ext uri="{FF2B5EF4-FFF2-40B4-BE49-F238E27FC236}">
                <a16:creationId xmlns:a16="http://schemas.microsoft.com/office/drawing/2014/main" id="{04C28B6A-F741-CF4B-937E-3ADE93EEC106}"/>
              </a:ext>
            </a:extLst>
          </p:cNvPr>
          <p:cNvPicPr>
            <a:picLocks noGrp="1" noChangeAspect="1"/>
          </p:cNvPicPr>
          <p:nvPr>
            <p:ph idx="1"/>
          </p:nvPr>
        </p:nvPicPr>
        <p:blipFill>
          <a:blip r:embed="rId2"/>
          <a:stretch>
            <a:fillRect/>
          </a:stretch>
        </p:blipFill>
        <p:spPr>
          <a:xfrm>
            <a:off x="3006206" y="1600201"/>
            <a:ext cx="6179588" cy="4525963"/>
          </a:xfrm>
        </p:spPr>
      </p:pic>
    </p:spTree>
    <p:extLst>
      <p:ext uri="{BB962C8B-B14F-4D97-AF65-F5344CB8AC3E}">
        <p14:creationId xmlns:p14="http://schemas.microsoft.com/office/powerpoint/2010/main" val="149436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“"Reconnecting” with Apple—The Woz Team</a:t>
            </a:r>
          </a:p>
        </p:txBody>
      </p:sp>
      <p:sp>
        <p:nvSpPr>
          <p:cNvPr id="3" name="Content Placeholder 2"/>
          <p:cNvSpPr>
            <a:spLocks noGrp="1"/>
          </p:cNvSpPr>
          <p:nvPr>
            <p:ph idx="1"/>
          </p:nvPr>
        </p:nvSpPr>
        <p:spPr/>
        <p:txBody>
          <a:bodyPr>
            <a:normAutofit lnSpcReduction="10000"/>
          </a:bodyPr>
          <a:lstStyle/>
          <a:p>
            <a:r>
              <a:rPr lang="en-US" dirty="0"/>
              <a:t>Members: President Torres, Dennis Cima, Melanie Reilly, John Swensson, Ben Dubin, </a:t>
            </a:r>
          </a:p>
          <a:p>
            <a:pPr marL="0" indent="0">
              <a:buNone/>
            </a:pPr>
            <a:r>
              <a:rPr lang="en-US" dirty="0"/>
              <a:t>    Ask Apple through Mike Foulkes* if they would consider, in honor of Wozniak’s study, funding (1) a Wozniak Chair in Computer Sciences or Film/Television, (2) student scholarships, and/or (3) an emergency grant for homeless students. (Estimated ask of $100K - $500K)</a:t>
            </a:r>
          </a:p>
          <a:p>
            <a:pPr marL="0" indent="0">
              <a:buNone/>
            </a:pPr>
            <a:r>
              <a:rPr lang="en-US" sz="2300" dirty="0"/>
              <a:t>     Mike Foulkes, Director, State and Local Government Affairs, Apple, Inc., coordinated Apple’s $500K unrestricted donation to De Anza in August 2014</a:t>
            </a:r>
          </a:p>
          <a:p>
            <a:pPr marL="0" indent="0">
              <a:buNone/>
            </a:pPr>
            <a:endParaRPr lang="en-US" sz="2300" dirty="0"/>
          </a:p>
          <a:p>
            <a:pPr marL="0" indent="0">
              <a:buNone/>
            </a:pPr>
            <a:r>
              <a:rPr lang="en-US" sz="2300" dirty="0"/>
              <a:t>      Heavy PR.  to benefit the school</a:t>
            </a:r>
          </a:p>
          <a:p>
            <a:endParaRPr lang="en-US" sz="2300" dirty="0"/>
          </a:p>
        </p:txBody>
      </p:sp>
    </p:spTree>
    <p:extLst>
      <p:ext uri="{BB962C8B-B14F-4D97-AF65-F5344CB8AC3E}">
        <p14:creationId xmlns:p14="http://schemas.microsoft.com/office/powerpoint/2010/main" val="2152487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TotalTime>
  <Words>458</Words>
  <Application>Microsoft Macintosh PowerPoint</Application>
  <PresentationFormat>Widescreen</PresentationFormat>
  <Paragraphs>32</Paragraphs>
  <Slides>9</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Aptos Display</vt:lpstr>
      <vt:lpstr>Arial</vt:lpstr>
      <vt:lpstr>Office Theme</vt:lpstr>
      <vt:lpstr>A Briefing for the De Anza Faculty Senate  Naming Opportunity for the De Anza College Advanced Technology Center</vt:lpstr>
      <vt:lpstr>Background</vt:lpstr>
      <vt:lpstr>Apple I Motherboard</vt:lpstr>
      <vt:lpstr>Apple I Handwritten Manual (Wozniak’s handwriting)</vt:lpstr>
      <vt:lpstr>Apple I Prototype w/wooden Keyboard</vt:lpstr>
      <vt:lpstr>Woz Affiliation</vt:lpstr>
      <vt:lpstr>Jobs and Woz Unveiling of the Macintosh - Flint Center, 1984</vt:lpstr>
      <vt:lpstr>Background- Recent Quotation from Steve Wozniak on his 75th Birthday</vt:lpstr>
      <vt:lpstr>“"Reconnecting” with Apple—The Woz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Microsoft Office User</cp:lastModifiedBy>
  <cp:revision>3</cp:revision>
  <dcterms:created xsi:type="dcterms:W3CDTF">2025-10-08T22:43:51Z</dcterms:created>
  <dcterms:modified xsi:type="dcterms:W3CDTF">2025-10-08T23:10:34Z</dcterms:modified>
</cp:coreProperties>
</file>