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F925AB-56E6-4C02-96E0-596F7A023760}" v="4" dt="2025-10-17T06:47:29.9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53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gun Kaur" userId="710ae0390bf4462d" providerId="LiveId" clId="{6DAFC43F-8334-4F02-A18D-7F3738BED018}"/>
    <pc:docChg chg="undo custSel addSld modSld">
      <pc:chgData name="Shagun Kaur" userId="710ae0390bf4462d" providerId="LiveId" clId="{6DAFC43F-8334-4F02-A18D-7F3738BED018}" dt="2025-10-17T06:47:29.904" v="70"/>
      <pc:docMkLst>
        <pc:docMk/>
      </pc:docMkLst>
      <pc:sldChg chg="modSp mod">
        <pc:chgData name="Shagun Kaur" userId="710ae0390bf4462d" providerId="LiveId" clId="{6DAFC43F-8334-4F02-A18D-7F3738BED018}" dt="2025-10-17T06:47:09.740" v="68" actId="20577"/>
        <pc:sldMkLst>
          <pc:docMk/>
          <pc:sldMk cId="1817848623" sldId="261"/>
        </pc:sldMkLst>
        <pc:spChg chg="mod">
          <ac:chgData name="Shagun Kaur" userId="710ae0390bf4462d" providerId="LiveId" clId="{6DAFC43F-8334-4F02-A18D-7F3738BED018}" dt="2025-10-17T06:47:09.740" v="68" actId="20577"/>
          <ac:spMkLst>
            <pc:docMk/>
            <pc:sldMk cId="1817848623" sldId="261"/>
            <ac:spMk id="4" creationId="{54591DB1-C3D4-6447-E323-FDB6FC0B7D8E}"/>
          </ac:spMkLst>
        </pc:spChg>
      </pc:sldChg>
      <pc:sldChg chg="modSp mod">
        <pc:chgData name="Shagun Kaur" userId="710ae0390bf4462d" providerId="LiveId" clId="{6DAFC43F-8334-4F02-A18D-7F3738BED018}" dt="2025-10-17T06:37:26.679" v="13" actId="1076"/>
        <pc:sldMkLst>
          <pc:docMk/>
          <pc:sldMk cId="3877902095" sldId="262"/>
        </pc:sldMkLst>
        <pc:spChg chg="mod">
          <ac:chgData name="Shagun Kaur" userId="710ae0390bf4462d" providerId="LiveId" clId="{6DAFC43F-8334-4F02-A18D-7F3738BED018}" dt="2025-10-17T06:36:56.286" v="5" actId="120"/>
          <ac:spMkLst>
            <pc:docMk/>
            <pc:sldMk cId="3877902095" sldId="262"/>
            <ac:spMk id="2" creationId="{5AAF9B20-EDDD-2FAA-639B-74B656717CB8}"/>
          </ac:spMkLst>
        </pc:spChg>
        <pc:spChg chg="mod">
          <ac:chgData name="Shagun Kaur" userId="710ae0390bf4462d" providerId="LiveId" clId="{6DAFC43F-8334-4F02-A18D-7F3738BED018}" dt="2025-10-17T06:36:56.669" v="6" actId="1076"/>
          <ac:spMkLst>
            <pc:docMk/>
            <pc:sldMk cId="3877902095" sldId="262"/>
            <ac:spMk id="8" creationId="{4C92DC86-9429-0319-38D3-FF7E2369C60C}"/>
          </ac:spMkLst>
        </pc:spChg>
        <pc:spChg chg="mod">
          <ac:chgData name="Shagun Kaur" userId="710ae0390bf4462d" providerId="LiveId" clId="{6DAFC43F-8334-4F02-A18D-7F3738BED018}" dt="2025-10-17T06:37:22.428" v="12" actId="1076"/>
          <ac:spMkLst>
            <pc:docMk/>
            <pc:sldMk cId="3877902095" sldId="262"/>
            <ac:spMk id="9" creationId="{2D4F1EDE-9CE5-65CA-46B6-0BA9C9CCF671}"/>
          </ac:spMkLst>
        </pc:spChg>
        <pc:picChg chg="mod">
          <ac:chgData name="Shagun Kaur" userId="710ae0390bf4462d" providerId="LiveId" clId="{6DAFC43F-8334-4F02-A18D-7F3738BED018}" dt="2025-10-17T06:37:16.229" v="10" actId="1076"/>
          <ac:picMkLst>
            <pc:docMk/>
            <pc:sldMk cId="3877902095" sldId="262"/>
            <ac:picMk id="7" creationId="{FF18D63C-2303-7A02-BA4E-871C5A543EA2}"/>
          </ac:picMkLst>
        </pc:picChg>
        <pc:picChg chg="mod">
          <ac:chgData name="Shagun Kaur" userId="710ae0390bf4462d" providerId="LiveId" clId="{6DAFC43F-8334-4F02-A18D-7F3738BED018}" dt="2025-10-17T06:37:26.679" v="13" actId="1076"/>
          <ac:picMkLst>
            <pc:docMk/>
            <pc:sldMk cId="3877902095" sldId="262"/>
            <ac:picMk id="11" creationId="{F0319A8C-E23F-EA40-2F79-BA6893582CC8}"/>
          </ac:picMkLst>
        </pc:picChg>
      </pc:sldChg>
      <pc:sldChg chg="addSp modSp new mod setBg">
        <pc:chgData name="Shagun Kaur" userId="710ae0390bf4462d" providerId="LiveId" clId="{6DAFC43F-8334-4F02-A18D-7F3738BED018}" dt="2025-10-17T06:47:18.239" v="69" actId="26606"/>
        <pc:sldMkLst>
          <pc:docMk/>
          <pc:sldMk cId="2842088437" sldId="263"/>
        </pc:sldMkLst>
        <pc:spChg chg="mod">
          <ac:chgData name="Shagun Kaur" userId="710ae0390bf4462d" providerId="LiveId" clId="{6DAFC43F-8334-4F02-A18D-7F3738BED018}" dt="2025-10-17T06:47:18.239" v="69" actId="26606"/>
          <ac:spMkLst>
            <pc:docMk/>
            <pc:sldMk cId="2842088437" sldId="263"/>
            <ac:spMk id="2" creationId="{962B1C97-2078-C9C4-E1B7-E8475646780B}"/>
          </ac:spMkLst>
        </pc:spChg>
        <pc:spChg chg="mod">
          <ac:chgData name="Shagun Kaur" userId="710ae0390bf4462d" providerId="LiveId" clId="{6DAFC43F-8334-4F02-A18D-7F3738BED018}" dt="2025-10-17T06:47:18.239" v="69" actId="26606"/>
          <ac:spMkLst>
            <pc:docMk/>
            <pc:sldMk cId="2842088437" sldId="263"/>
            <ac:spMk id="3" creationId="{4172936F-0806-63F8-7577-DD5DBC4BACF3}"/>
          </ac:spMkLst>
        </pc:spChg>
        <pc:spChg chg="add">
          <ac:chgData name="Shagun Kaur" userId="710ae0390bf4462d" providerId="LiveId" clId="{6DAFC43F-8334-4F02-A18D-7F3738BED018}" dt="2025-10-17T06:47:18.239" v="69" actId="26606"/>
          <ac:spMkLst>
            <pc:docMk/>
            <pc:sldMk cId="2842088437" sldId="263"/>
            <ac:spMk id="8" creationId="{100EDD19-6802-4EC3-95CE-CFFAB042CFD6}"/>
          </ac:spMkLst>
        </pc:spChg>
        <pc:spChg chg="add">
          <ac:chgData name="Shagun Kaur" userId="710ae0390bf4462d" providerId="LiveId" clId="{6DAFC43F-8334-4F02-A18D-7F3738BED018}" dt="2025-10-17T06:47:18.239" v="69" actId="26606"/>
          <ac:spMkLst>
            <pc:docMk/>
            <pc:sldMk cId="2842088437" sldId="263"/>
            <ac:spMk id="10" creationId="{DB17E863-922E-4C26-BD64-E8FD41D28661}"/>
          </ac:spMkLst>
        </pc:spChg>
      </pc:sldChg>
      <pc:sldChg chg="add">
        <pc:chgData name="Shagun Kaur" userId="710ae0390bf4462d" providerId="LiveId" clId="{6DAFC43F-8334-4F02-A18D-7F3738BED018}" dt="2025-10-17T06:47:29.904" v="70"/>
        <pc:sldMkLst>
          <pc:docMk/>
          <pc:sldMk cId="4276392944" sldId="26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F97A08-B907-4551-A5F7-C4FDEFD6E2A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C633B6F-D518-4490-8679-FF4AB528CCDD}">
      <dgm:prSet/>
      <dgm:spPr/>
      <dgm:t>
        <a:bodyPr/>
        <a:lstStyle/>
        <a:p>
          <a:r>
            <a:rPr lang="en-US" b="1" dirty="0"/>
            <a:t>Engagement</a:t>
          </a:r>
          <a:endParaRPr lang="en-US" dirty="0"/>
        </a:p>
      </dgm:t>
    </dgm:pt>
    <dgm:pt modelId="{9474B962-DA76-4498-B7FA-BACA22ABD573}" type="parTrans" cxnId="{D101557C-F74E-4C4C-A92D-A975CFDEE014}">
      <dgm:prSet/>
      <dgm:spPr/>
      <dgm:t>
        <a:bodyPr/>
        <a:lstStyle/>
        <a:p>
          <a:endParaRPr lang="en-US"/>
        </a:p>
      </dgm:t>
    </dgm:pt>
    <dgm:pt modelId="{BDD85222-8241-461F-954C-A8D3F9756032}" type="sibTrans" cxnId="{D101557C-F74E-4C4C-A92D-A975CFDEE014}">
      <dgm:prSet/>
      <dgm:spPr/>
      <dgm:t>
        <a:bodyPr/>
        <a:lstStyle/>
        <a:p>
          <a:endParaRPr lang="en-US"/>
        </a:p>
      </dgm:t>
    </dgm:pt>
    <dgm:pt modelId="{F175B8E3-F419-48DB-ABFB-C0448820CCA4}">
      <dgm:prSet/>
      <dgm:spPr/>
      <dgm:t>
        <a:bodyPr/>
        <a:lstStyle/>
        <a:p>
          <a:r>
            <a:rPr lang="en-US" dirty="0"/>
            <a:t>I am actively engaged at work – 97%</a:t>
          </a:r>
        </a:p>
      </dgm:t>
    </dgm:pt>
    <dgm:pt modelId="{0D919C76-13CB-4CAC-93A5-32057D405207}" type="parTrans" cxnId="{37BD0549-BBC2-414C-B6E9-6D0B43FF27F1}">
      <dgm:prSet/>
      <dgm:spPr/>
      <dgm:t>
        <a:bodyPr/>
        <a:lstStyle/>
        <a:p>
          <a:endParaRPr lang="en-US"/>
        </a:p>
      </dgm:t>
    </dgm:pt>
    <dgm:pt modelId="{F4822719-79EC-4892-B949-3F1BED58C8F7}" type="sibTrans" cxnId="{37BD0549-BBC2-414C-B6E9-6D0B43FF27F1}">
      <dgm:prSet/>
      <dgm:spPr/>
      <dgm:t>
        <a:bodyPr/>
        <a:lstStyle/>
        <a:p>
          <a:endParaRPr lang="en-US"/>
        </a:p>
      </dgm:t>
    </dgm:pt>
    <dgm:pt modelId="{2DE7D316-EE68-43E3-821F-D325BEF9B360}">
      <dgm:prSet/>
      <dgm:spPr/>
      <dgm:t>
        <a:bodyPr/>
        <a:lstStyle/>
        <a:p>
          <a:r>
            <a:rPr lang="en-US" dirty="0"/>
            <a:t>I have professional goals and know how to achieve them. – 88%</a:t>
          </a:r>
        </a:p>
      </dgm:t>
    </dgm:pt>
    <dgm:pt modelId="{3DF6DB2D-D1F2-4526-A21F-3895569F8EA7}" type="parTrans" cxnId="{831B8A9D-C808-4A07-9D4A-FFD4BF6156DF}">
      <dgm:prSet/>
      <dgm:spPr/>
      <dgm:t>
        <a:bodyPr/>
        <a:lstStyle/>
        <a:p>
          <a:endParaRPr lang="en-US"/>
        </a:p>
      </dgm:t>
    </dgm:pt>
    <dgm:pt modelId="{3442B3EE-A21D-49AD-95EB-13799EF42D51}" type="sibTrans" cxnId="{831B8A9D-C808-4A07-9D4A-FFD4BF6156DF}">
      <dgm:prSet/>
      <dgm:spPr/>
      <dgm:t>
        <a:bodyPr/>
        <a:lstStyle/>
        <a:p>
          <a:endParaRPr lang="en-US"/>
        </a:p>
      </dgm:t>
    </dgm:pt>
    <dgm:pt modelId="{60C4F7A6-F112-44CF-BAEA-74AC70B3B8B3}">
      <dgm:prSet/>
      <dgm:spPr/>
      <dgm:t>
        <a:bodyPr/>
        <a:lstStyle/>
        <a:p>
          <a:r>
            <a:rPr lang="en-US" b="1"/>
            <a:t>Institutional Effectiveness</a:t>
          </a:r>
          <a:endParaRPr lang="en-US"/>
        </a:p>
      </dgm:t>
    </dgm:pt>
    <dgm:pt modelId="{B4701EC6-004E-4A00-8791-6A6FBB2ADD35}" type="parTrans" cxnId="{85712194-ED25-4621-82A2-8C6A14327DC0}">
      <dgm:prSet/>
      <dgm:spPr/>
      <dgm:t>
        <a:bodyPr/>
        <a:lstStyle/>
        <a:p>
          <a:endParaRPr lang="en-US"/>
        </a:p>
      </dgm:t>
    </dgm:pt>
    <dgm:pt modelId="{0EABB7BE-293E-4036-836D-8FC20BC8D097}" type="sibTrans" cxnId="{85712194-ED25-4621-82A2-8C6A14327DC0}">
      <dgm:prSet/>
      <dgm:spPr/>
      <dgm:t>
        <a:bodyPr/>
        <a:lstStyle/>
        <a:p>
          <a:endParaRPr lang="en-US"/>
        </a:p>
      </dgm:t>
    </dgm:pt>
    <dgm:pt modelId="{1335F09C-0232-41B5-AAF2-1D93B65073D4}">
      <dgm:prSet/>
      <dgm:spPr/>
      <dgm:t>
        <a:bodyPr/>
        <a:lstStyle/>
        <a:p>
          <a:r>
            <a:rPr lang="en-US"/>
            <a:t>Promoting student well-being – 79%</a:t>
          </a:r>
        </a:p>
      </dgm:t>
    </dgm:pt>
    <dgm:pt modelId="{79A63768-71AA-4735-A830-06D49C9B0262}" type="parTrans" cxnId="{EB57DE08-212C-4291-B2CA-59DD6D18EAA5}">
      <dgm:prSet/>
      <dgm:spPr/>
      <dgm:t>
        <a:bodyPr/>
        <a:lstStyle/>
        <a:p>
          <a:endParaRPr lang="en-US"/>
        </a:p>
      </dgm:t>
    </dgm:pt>
    <dgm:pt modelId="{4CDEEA9D-D920-4485-976C-1C3C77A0742C}" type="sibTrans" cxnId="{EB57DE08-212C-4291-B2CA-59DD6D18EAA5}">
      <dgm:prSet/>
      <dgm:spPr/>
      <dgm:t>
        <a:bodyPr/>
        <a:lstStyle/>
        <a:p>
          <a:endParaRPr lang="en-US"/>
        </a:p>
      </dgm:t>
    </dgm:pt>
    <dgm:pt modelId="{FACE64DB-4079-486C-8C2F-2F99205FE8EA}">
      <dgm:prSet/>
      <dgm:spPr/>
      <dgm:t>
        <a:bodyPr/>
        <a:lstStyle/>
        <a:p>
          <a:r>
            <a:rPr lang="en-US" b="1"/>
            <a:t>Campus Safety</a:t>
          </a:r>
          <a:endParaRPr lang="en-US"/>
        </a:p>
      </dgm:t>
    </dgm:pt>
    <dgm:pt modelId="{3E4803B0-960D-4D0D-8930-23A0C8F44B3A}" type="parTrans" cxnId="{3A4D4AE9-5240-49E6-B3A0-20AEBED306DA}">
      <dgm:prSet/>
      <dgm:spPr/>
      <dgm:t>
        <a:bodyPr/>
        <a:lstStyle/>
        <a:p>
          <a:endParaRPr lang="en-US"/>
        </a:p>
      </dgm:t>
    </dgm:pt>
    <dgm:pt modelId="{2621C009-EF4A-4403-B105-98CBBB3B88B3}" type="sibTrans" cxnId="{3A4D4AE9-5240-49E6-B3A0-20AEBED306DA}">
      <dgm:prSet/>
      <dgm:spPr/>
      <dgm:t>
        <a:bodyPr/>
        <a:lstStyle/>
        <a:p>
          <a:endParaRPr lang="en-US"/>
        </a:p>
      </dgm:t>
    </dgm:pt>
    <dgm:pt modelId="{3F14D099-B33E-4ABE-A988-06C0EE0FD7A1}">
      <dgm:prSet/>
      <dgm:spPr/>
      <dgm:t>
        <a:bodyPr/>
        <a:lstStyle/>
        <a:p>
          <a:r>
            <a:rPr lang="en-US"/>
            <a:t>I feel safe on campus when it is light out – 96%</a:t>
          </a:r>
        </a:p>
      </dgm:t>
    </dgm:pt>
    <dgm:pt modelId="{131471A5-8030-4B90-9FD4-62960FE7A929}" type="parTrans" cxnId="{A95C9E91-4889-45C1-AE39-7FBCD07CB539}">
      <dgm:prSet/>
      <dgm:spPr/>
      <dgm:t>
        <a:bodyPr/>
        <a:lstStyle/>
        <a:p>
          <a:endParaRPr lang="en-US"/>
        </a:p>
      </dgm:t>
    </dgm:pt>
    <dgm:pt modelId="{1FF33F00-694B-4CE7-8602-7C9077C0A5C5}" type="sibTrans" cxnId="{A95C9E91-4889-45C1-AE39-7FBCD07CB539}">
      <dgm:prSet/>
      <dgm:spPr/>
      <dgm:t>
        <a:bodyPr/>
        <a:lstStyle/>
        <a:p>
          <a:endParaRPr lang="en-US"/>
        </a:p>
      </dgm:t>
    </dgm:pt>
    <dgm:pt modelId="{A4BC7EED-4476-4F1C-992A-024497A65F6D}">
      <dgm:prSet/>
      <dgm:spPr/>
      <dgm:t>
        <a:bodyPr/>
        <a:lstStyle/>
        <a:p>
          <a:r>
            <a:rPr lang="en-US"/>
            <a:t>I feel safe in my workspace/classroom – 87%</a:t>
          </a:r>
        </a:p>
      </dgm:t>
    </dgm:pt>
    <dgm:pt modelId="{90B24743-11FD-46EF-BC72-15945E0A24F6}" type="parTrans" cxnId="{7D6875FB-7857-442E-B9CD-0C628058B700}">
      <dgm:prSet/>
      <dgm:spPr/>
      <dgm:t>
        <a:bodyPr/>
        <a:lstStyle/>
        <a:p>
          <a:endParaRPr lang="en-US"/>
        </a:p>
      </dgm:t>
    </dgm:pt>
    <dgm:pt modelId="{7A70C14B-C5E0-49D9-90CA-ED3273117BE2}" type="sibTrans" cxnId="{7D6875FB-7857-442E-B9CD-0C628058B700}">
      <dgm:prSet/>
      <dgm:spPr/>
      <dgm:t>
        <a:bodyPr/>
        <a:lstStyle/>
        <a:p>
          <a:endParaRPr lang="en-US"/>
        </a:p>
      </dgm:t>
    </dgm:pt>
    <dgm:pt modelId="{B968C030-93A7-4A1F-8433-F44D7226B5AF}" type="pres">
      <dgm:prSet presAssocID="{2BF97A08-B907-4551-A5F7-C4FDEFD6E2A5}" presName="linear" presStyleCnt="0">
        <dgm:presLayoutVars>
          <dgm:animLvl val="lvl"/>
          <dgm:resizeHandles val="exact"/>
        </dgm:presLayoutVars>
      </dgm:prSet>
      <dgm:spPr/>
    </dgm:pt>
    <dgm:pt modelId="{64ADCC68-D9C5-42DB-B70F-1C5F52966F96}" type="pres">
      <dgm:prSet presAssocID="{FC633B6F-D518-4490-8679-FF4AB528CCDD}" presName="parentText" presStyleLbl="node1" presStyleIdx="0" presStyleCnt="3" custLinFactNeighborX="-3593" custLinFactNeighborY="-8022">
        <dgm:presLayoutVars>
          <dgm:chMax val="0"/>
          <dgm:bulletEnabled val="1"/>
        </dgm:presLayoutVars>
      </dgm:prSet>
      <dgm:spPr/>
    </dgm:pt>
    <dgm:pt modelId="{D7384232-E091-4618-A29F-DBB1EDF2AD4F}" type="pres">
      <dgm:prSet presAssocID="{FC633B6F-D518-4490-8679-FF4AB528CCDD}" presName="childText" presStyleLbl="revTx" presStyleIdx="0" presStyleCnt="3">
        <dgm:presLayoutVars>
          <dgm:bulletEnabled val="1"/>
        </dgm:presLayoutVars>
      </dgm:prSet>
      <dgm:spPr/>
    </dgm:pt>
    <dgm:pt modelId="{BC2F660C-AD75-40FD-A4E5-E5CECC172E7C}" type="pres">
      <dgm:prSet presAssocID="{60C4F7A6-F112-44CF-BAEA-74AC70B3B8B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7E6F8A6-B24E-4E85-B780-D27BB1A9C9E8}" type="pres">
      <dgm:prSet presAssocID="{60C4F7A6-F112-44CF-BAEA-74AC70B3B8B3}" presName="childText" presStyleLbl="revTx" presStyleIdx="1" presStyleCnt="3">
        <dgm:presLayoutVars>
          <dgm:bulletEnabled val="1"/>
        </dgm:presLayoutVars>
      </dgm:prSet>
      <dgm:spPr/>
    </dgm:pt>
    <dgm:pt modelId="{87DA0924-42E3-41D4-BECC-192CDE24BB61}" type="pres">
      <dgm:prSet presAssocID="{FACE64DB-4079-486C-8C2F-2F99205FE8E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2E2D934-C90B-4737-8F3E-CA906331E78F}" type="pres">
      <dgm:prSet presAssocID="{FACE64DB-4079-486C-8C2F-2F99205FE8EA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EB57DE08-212C-4291-B2CA-59DD6D18EAA5}" srcId="{60C4F7A6-F112-44CF-BAEA-74AC70B3B8B3}" destId="{1335F09C-0232-41B5-AAF2-1D93B65073D4}" srcOrd="0" destOrd="0" parTransId="{79A63768-71AA-4735-A830-06D49C9B0262}" sibTransId="{4CDEEA9D-D920-4485-976C-1C3C77A0742C}"/>
    <dgm:cxn modelId="{F996AE0E-7EF6-4FFD-96FC-EC3716A37D96}" type="presOf" srcId="{F175B8E3-F419-48DB-ABFB-C0448820CCA4}" destId="{D7384232-E091-4618-A29F-DBB1EDF2AD4F}" srcOrd="0" destOrd="0" presId="urn:microsoft.com/office/officeart/2005/8/layout/vList2"/>
    <dgm:cxn modelId="{4CB1E927-30C6-4531-ADAA-295855F2428B}" type="presOf" srcId="{FC633B6F-D518-4490-8679-FF4AB528CCDD}" destId="{64ADCC68-D9C5-42DB-B70F-1C5F52966F96}" srcOrd="0" destOrd="0" presId="urn:microsoft.com/office/officeart/2005/8/layout/vList2"/>
    <dgm:cxn modelId="{37BD0549-BBC2-414C-B6E9-6D0B43FF27F1}" srcId="{FC633B6F-D518-4490-8679-FF4AB528CCDD}" destId="{F175B8E3-F419-48DB-ABFB-C0448820CCA4}" srcOrd="0" destOrd="0" parTransId="{0D919C76-13CB-4CAC-93A5-32057D405207}" sibTransId="{F4822719-79EC-4892-B949-3F1BED58C8F7}"/>
    <dgm:cxn modelId="{21C00E4F-1286-46B5-8F3C-2A0E8345A7B0}" type="presOf" srcId="{1335F09C-0232-41B5-AAF2-1D93B65073D4}" destId="{27E6F8A6-B24E-4E85-B780-D27BB1A9C9E8}" srcOrd="0" destOrd="0" presId="urn:microsoft.com/office/officeart/2005/8/layout/vList2"/>
    <dgm:cxn modelId="{079A6651-B698-4D4E-9642-E67146E4710A}" type="presOf" srcId="{2BF97A08-B907-4551-A5F7-C4FDEFD6E2A5}" destId="{B968C030-93A7-4A1F-8433-F44D7226B5AF}" srcOrd="0" destOrd="0" presId="urn:microsoft.com/office/officeart/2005/8/layout/vList2"/>
    <dgm:cxn modelId="{D101557C-F74E-4C4C-A92D-A975CFDEE014}" srcId="{2BF97A08-B907-4551-A5F7-C4FDEFD6E2A5}" destId="{FC633B6F-D518-4490-8679-FF4AB528CCDD}" srcOrd="0" destOrd="0" parTransId="{9474B962-DA76-4498-B7FA-BACA22ABD573}" sibTransId="{BDD85222-8241-461F-954C-A8D3F9756032}"/>
    <dgm:cxn modelId="{A95C9E91-4889-45C1-AE39-7FBCD07CB539}" srcId="{FACE64DB-4079-486C-8C2F-2F99205FE8EA}" destId="{3F14D099-B33E-4ABE-A988-06C0EE0FD7A1}" srcOrd="0" destOrd="0" parTransId="{131471A5-8030-4B90-9FD4-62960FE7A929}" sibTransId="{1FF33F00-694B-4CE7-8602-7C9077C0A5C5}"/>
    <dgm:cxn modelId="{1794AC91-6EE5-49EA-9431-21B175919D79}" type="presOf" srcId="{60C4F7A6-F112-44CF-BAEA-74AC70B3B8B3}" destId="{BC2F660C-AD75-40FD-A4E5-E5CECC172E7C}" srcOrd="0" destOrd="0" presId="urn:microsoft.com/office/officeart/2005/8/layout/vList2"/>
    <dgm:cxn modelId="{85712194-ED25-4621-82A2-8C6A14327DC0}" srcId="{2BF97A08-B907-4551-A5F7-C4FDEFD6E2A5}" destId="{60C4F7A6-F112-44CF-BAEA-74AC70B3B8B3}" srcOrd="1" destOrd="0" parTransId="{B4701EC6-004E-4A00-8791-6A6FBB2ADD35}" sibTransId="{0EABB7BE-293E-4036-836D-8FC20BC8D097}"/>
    <dgm:cxn modelId="{831B8A9D-C808-4A07-9D4A-FFD4BF6156DF}" srcId="{FC633B6F-D518-4490-8679-FF4AB528CCDD}" destId="{2DE7D316-EE68-43E3-821F-D325BEF9B360}" srcOrd="1" destOrd="0" parTransId="{3DF6DB2D-D1F2-4526-A21F-3895569F8EA7}" sibTransId="{3442B3EE-A21D-49AD-95EB-13799EF42D51}"/>
    <dgm:cxn modelId="{3FAA56A1-DC2F-40C5-810B-848B6E54CC47}" type="presOf" srcId="{A4BC7EED-4476-4F1C-992A-024497A65F6D}" destId="{D2E2D934-C90B-4737-8F3E-CA906331E78F}" srcOrd="0" destOrd="1" presId="urn:microsoft.com/office/officeart/2005/8/layout/vList2"/>
    <dgm:cxn modelId="{723EA9C7-76E5-4A5E-9C33-1EAE80F67313}" type="presOf" srcId="{2DE7D316-EE68-43E3-821F-D325BEF9B360}" destId="{D7384232-E091-4618-A29F-DBB1EDF2AD4F}" srcOrd="0" destOrd="1" presId="urn:microsoft.com/office/officeart/2005/8/layout/vList2"/>
    <dgm:cxn modelId="{E489C0D0-34C1-4B97-9C09-A6B41D6BDA75}" type="presOf" srcId="{3F14D099-B33E-4ABE-A988-06C0EE0FD7A1}" destId="{D2E2D934-C90B-4737-8F3E-CA906331E78F}" srcOrd="0" destOrd="0" presId="urn:microsoft.com/office/officeart/2005/8/layout/vList2"/>
    <dgm:cxn modelId="{3A4D4AE9-5240-49E6-B3A0-20AEBED306DA}" srcId="{2BF97A08-B907-4551-A5F7-C4FDEFD6E2A5}" destId="{FACE64DB-4079-486C-8C2F-2F99205FE8EA}" srcOrd="2" destOrd="0" parTransId="{3E4803B0-960D-4D0D-8930-23A0C8F44B3A}" sibTransId="{2621C009-EF4A-4403-B105-98CBBB3B88B3}"/>
    <dgm:cxn modelId="{D97328F4-B574-4DF8-B3DC-18F91EAA9493}" type="presOf" srcId="{FACE64DB-4079-486C-8C2F-2F99205FE8EA}" destId="{87DA0924-42E3-41D4-BECC-192CDE24BB61}" srcOrd="0" destOrd="0" presId="urn:microsoft.com/office/officeart/2005/8/layout/vList2"/>
    <dgm:cxn modelId="{7D6875FB-7857-442E-B9CD-0C628058B700}" srcId="{FACE64DB-4079-486C-8C2F-2F99205FE8EA}" destId="{A4BC7EED-4476-4F1C-992A-024497A65F6D}" srcOrd="1" destOrd="0" parTransId="{90B24743-11FD-46EF-BC72-15945E0A24F6}" sibTransId="{7A70C14B-C5E0-49D9-90CA-ED3273117BE2}"/>
    <dgm:cxn modelId="{144C56FE-6AAA-4A56-9230-AB146CCA475A}" type="presParOf" srcId="{B968C030-93A7-4A1F-8433-F44D7226B5AF}" destId="{64ADCC68-D9C5-42DB-B70F-1C5F52966F96}" srcOrd="0" destOrd="0" presId="urn:microsoft.com/office/officeart/2005/8/layout/vList2"/>
    <dgm:cxn modelId="{2844A3E9-73E4-4CDD-A7F5-EA90A708B9B9}" type="presParOf" srcId="{B968C030-93A7-4A1F-8433-F44D7226B5AF}" destId="{D7384232-E091-4618-A29F-DBB1EDF2AD4F}" srcOrd="1" destOrd="0" presId="urn:microsoft.com/office/officeart/2005/8/layout/vList2"/>
    <dgm:cxn modelId="{EE72A62A-11CC-4FB3-9098-56BBCBAEFE3F}" type="presParOf" srcId="{B968C030-93A7-4A1F-8433-F44D7226B5AF}" destId="{BC2F660C-AD75-40FD-A4E5-E5CECC172E7C}" srcOrd="2" destOrd="0" presId="urn:microsoft.com/office/officeart/2005/8/layout/vList2"/>
    <dgm:cxn modelId="{04767106-E20A-4DEB-9BDB-B7494AF17F80}" type="presParOf" srcId="{B968C030-93A7-4A1F-8433-F44D7226B5AF}" destId="{27E6F8A6-B24E-4E85-B780-D27BB1A9C9E8}" srcOrd="3" destOrd="0" presId="urn:microsoft.com/office/officeart/2005/8/layout/vList2"/>
    <dgm:cxn modelId="{2FA96E3D-AF07-4613-8C89-B4F1ABD7E433}" type="presParOf" srcId="{B968C030-93A7-4A1F-8433-F44D7226B5AF}" destId="{87DA0924-42E3-41D4-BECC-192CDE24BB61}" srcOrd="4" destOrd="0" presId="urn:microsoft.com/office/officeart/2005/8/layout/vList2"/>
    <dgm:cxn modelId="{E9ED0877-BF90-4466-B83A-560CEFD746C6}" type="presParOf" srcId="{B968C030-93A7-4A1F-8433-F44D7226B5AF}" destId="{D2E2D934-C90B-4737-8F3E-CA906331E78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46196E-8A67-40A4-9720-D4CF2509793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AB215C-0A4B-448F-BAE8-344C35C2A50E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b="1" dirty="0"/>
            <a:t>Engagement: </a:t>
          </a:r>
          <a:r>
            <a:rPr lang="en-US" sz="1600" dirty="0"/>
            <a:t>I  am actively engaged at work - </a:t>
          </a:r>
          <a:r>
            <a:rPr lang="en-US" sz="1600" b="1" dirty="0"/>
            <a:t>100% </a:t>
          </a:r>
          <a:endParaRPr lang="en-US" sz="1600" dirty="0"/>
        </a:p>
      </dgm:t>
    </dgm:pt>
    <dgm:pt modelId="{2612D93C-58DA-4BC6-B5E7-DED1D9BAF3B1}" type="parTrans" cxnId="{24218529-C279-43F0-B76C-1706B1BEDFB4}">
      <dgm:prSet/>
      <dgm:spPr/>
      <dgm:t>
        <a:bodyPr/>
        <a:lstStyle/>
        <a:p>
          <a:endParaRPr lang="en-US"/>
        </a:p>
      </dgm:t>
    </dgm:pt>
    <dgm:pt modelId="{58EA2CC3-F292-41CC-82C8-39E267564959}" type="sibTrans" cxnId="{24218529-C279-43F0-B76C-1706B1BEDFB4}">
      <dgm:prSet/>
      <dgm:spPr/>
      <dgm:t>
        <a:bodyPr/>
        <a:lstStyle/>
        <a:p>
          <a:endParaRPr lang="en-US"/>
        </a:p>
      </dgm:t>
    </dgm:pt>
    <dgm:pt modelId="{98D4AFB2-0DDD-46D3-8FF2-3686BC1FA9D4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b="1" dirty="0"/>
            <a:t>Belonging / Community: </a:t>
          </a:r>
          <a:r>
            <a:rPr lang="en-US" sz="1600" dirty="0"/>
            <a:t>I feel connected and part of the community - </a:t>
          </a:r>
          <a:r>
            <a:rPr lang="en-US" sz="1600" b="1" dirty="0"/>
            <a:t>89% </a:t>
          </a:r>
          <a:endParaRPr lang="en-US" sz="1600" dirty="0"/>
        </a:p>
      </dgm:t>
    </dgm:pt>
    <dgm:pt modelId="{B43E9ECB-7728-4C12-A543-D3E5A91E01EA}" type="parTrans" cxnId="{31004825-5434-4EC6-BDD8-F1C9E97CA90C}">
      <dgm:prSet/>
      <dgm:spPr/>
      <dgm:t>
        <a:bodyPr/>
        <a:lstStyle/>
        <a:p>
          <a:endParaRPr lang="en-US"/>
        </a:p>
      </dgm:t>
    </dgm:pt>
    <dgm:pt modelId="{2330F433-429B-44FB-A8F2-BC3C649BD703}" type="sibTrans" cxnId="{31004825-5434-4EC6-BDD8-F1C9E97CA90C}">
      <dgm:prSet/>
      <dgm:spPr/>
      <dgm:t>
        <a:bodyPr/>
        <a:lstStyle/>
        <a:p>
          <a:endParaRPr lang="en-US"/>
        </a:p>
      </dgm:t>
    </dgm:pt>
    <dgm:pt modelId="{88BF9CA5-E750-4A19-999F-755B6D483C05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b="1" dirty="0"/>
            <a:t>Equal Opportunity: </a:t>
          </a:r>
          <a:r>
            <a:rPr lang="en-US" sz="1600" dirty="0"/>
            <a:t>Access resources and services to support my professional growth - </a:t>
          </a:r>
          <a:r>
            <a:rPr lang="en-US" sz="1600" b="1" dirty="0"/>
            <a:t>71%</a:t>
          </a:r>
          <a:endParaRPr lang="en-US" sz="1600" dirty="0"/>
        </a:p>
      </dgm:t>
    </dgm:pt>
    <dgm:pt modelId="{37834E3B-94F0-4CC8-B889-63A777977FAA}" type="parTrans" cxnId="{A87C0683-E633-4556-AF9B-9AA896EFAFDD}">
      <dgm:prSet/>
      <dgm:spPr/>
      <dgm:t>
        <a:bodyPr/>
        <a:lstStyle/>
        <a:p>
          <a:endParaRPr lang="en-US"/>
        </a:p>
      </dgm:t>
    </dgm:pt>
    <dgm:pt modelId="{9559B1B4-C8CF-445F-A235-655113C240A0}" type="sibTrans" cxnId="{A87C0683-E633-4556-AF9B-9AA896EFAFDD}">
      <dgm:prSet/>
      <dgm:spPr/>
      <dgm:t>
        <a:bodyPr/>
        <a:lstStyle/>
        <a:p>
          <a:endParaRPr lang="en-US"/>
        </a:p>
      </dgm:t>
    </dgm:pt>
    <dgm:pt modelId="{F6C48D04-6E4E-4A7E-832D-7634D9F18E5A}">
      <dgm:prSet custT="1"/>
      <dgm:spPr/>
      <dgm:t>
        <a:bodyPr/>
        <a:lstStyle/>
        <a:p>
          <a:r>
            <a:rPr lang="en-US" sz="1600" b="1" dirty="0"/>
            <a:t>Institutional Effectiveness: </a:t>
          </a:r>
          <a:r>
            <a:rPr lang="en-US" sz="1600" dirty="0"/>
            <a:t>Ensuring the principles of diversity, equity, inclusion, and accessibility are woven throughout the institution - </a:t>
          </a:r>
          <a:r>
            <a:rPr lang="en-US" sz="1600" b="1" dirty="0"/>
            <a:t>78%</a:t>
          </a:r>
          <a:endParaRPr lang="en-US" sz="1600" dirty="0"/>
        </a:p>
      </dgm:t>
    </dgm:pt>
    <dgm:pt modelId="{CADBB0B6-5082-4140-9BDB-9AE21DCD0B4A}" type="parTrans" cxnId="{15FFB759-82B9-4954-BA03-CDEB46FB8CC0}">
      <dgm:prSet/>
      <dgm:spPr/>
      <dgm:t>
        <a:bodyPr/>
        <a:lstStyle/>
        <a:p>
          <a:endParaRPr lang="en-US"/>
        </a:p>
      </dgm:t>
    </dgm:pt>
    <dgm:pt modelId="{26118995-EF72-4DAD-ADD5-422D63E11D09}" type="sibTrans" cxnId="{15FFB759-82B9-4954-BA03-CDEB46FB8CC0}">
      <dgm:prSet/>
      <dgm:spPr/>
      <dgm:t>
        <a:bodyPr/>
        <a:lstStyle/>
        <a:p>
          <a:endParaRPr lang="en-US"/>
        </a:p>
      </dgm:t>
    </dgm:pt>
    <dgm:pt modelId="{297ABC6B-BA81-46AF-9524-BD99A4BD6AEF}">
      <dgm:prSet custT="1"/>
      <dgm:spPr/>
      <dgm:t>
        <a:bodyPr/>
        <a:lstStyle/>
        <a:p>
          <a:r>
            <a:rPr lang="en-US" sz="1600" b="1" dirty="0"/>
            <a:t>Shared Governance Leadership: </a:t>
          </a:r>
          <a:r>
            <a:rPr lang="en-US" sz="1600" dirty="0"/>
            <a:t>My constituency leaders operate transparently - </a:t>
          </a:r>
          <a:r>
            <a:rPr lang="en-US" sz="1600" b="1" dirty="0"/>
            <a:t>77% </a:t>
          </a:r>
          <a:endParaRPr lang="en-US" sz="1600" dirty="0"/>
        </a:p>
      </dgm:t>
    </dgm:pt>
    <dgm:pt modelId="{90A8122D-D7C0-4B3C-A703-72377F7D89DF}" type="parTrans" cxnId="{FF905C1C-F9F1-400A-9592-913CCD40F7AC}">
      <dgm:prSet/>
      <dgm:spPr/>
      <dgm:t>
        <a:bodyPr/>
        <a:lstStyle/>
        <a:p>
          <a:endParaRPr lang="en-US"/>
        </a:p>
      </dgm:t>
    </dgm:pt>
    <dgm:pt modelId="{DC8BA2CB-3C9D-4150-ADCB-E7A432F1E427}" type="sibTrans" cxnId="{FF905C1C-F9F1-400A-9592-913CCD40F7AC}">
      <dgm:prSet/>
      <dgm:spPr/>
      <dgm:t>
        <a:bodyPr/>
        <a:lstStyle/>
        <a:p>
          <a:endParaRPr lang="en-US"/>
        </a:p>
      </dgm:t>
    </dgm:pt>
    <dgm:pt modelId="{AF9FB8FF-D082-4155-801E-0C90E5C1B25F}">
      <dgm:prSet custT="1"/>
      <dgm:spPr/>
      <dgm:t>
        <a:bodyPr/>
        <a:lstStyle/>
        <a:p>
          <a:r>
            <a:rPr lang="en-US" sz="1600" b="1" dirty="0"/>
            <a:t>Decision-Making Process: </a:t>
          </a:r>
          <a:r>
            <a:rPr lang="en-US" sz="1600" dirty="0"/>
            <a:t>I recognize the importance of these decision-making processes in shaping our direction and policies - </a:t>
          </a:r>
          <a:r>
            <a:rPr lang="en-US" sz="1600" b="1" dirty="0"/>
            <a:t>87%</a:t>
          </a:r>
        </a:p>
      </dgm:t>
    </dgm:pt>
    <dgm:pt modelId="{77CFC812-9613-4960-8CEC-60B314D7E68F}" type="parTrans" cxnId="{3D7665FB-0BD7-4C89-8AAC-E10C1EDE498C}">
      <dgm:prSet/>
      <dgm:spPr/>
      <dgm:t>
        <a:bodyPr/>
        <a:lstStyle/>
        <a:p>
          <a:endParaRPr lang="en-US"/>
        </a:p>
      </dgm:t>
    </dgm:pt>
    <dgm:pt modelId="{BB9B5E11-438F-43A5-AEB9-D586F06E409D}" type="sibTrans" cxnId="{3D7665FB-0BD7-4C89-8AAC-E10C1EDE498C}">
      <dgm:prSet/>
      <dgm:spPr/>
      <dgm:t>
        <a:bodyPr/>
        <a:lstStyle/>
        <a:p>
          <a:endParaRPr lang="en-US"/>
        </a:p>
      </dgm:t>
    </dgm:pt>
    <dgm:pt modelId="{3FB4CD0F-330D-4DCB-8584-62EC446722BB}" type="pres">
      <dgm:prSet presAssocID="{EA46196E-8A67-40A4-9720-D4CF2509793A}" presName="linear" presStyleCnt="0">
        <dgm:presLayoutVars>
          <dgm:dir/>
          <dgm:animLvl val="lvl"/>
          <dgm:resizeHandles val="exact"/>
        </dgm:presLayoutVars>
      </dgm:prSet>
      <dgm:spPr/>
    </dgm:pt>
    <dgm:pt modelId="{3A89E674-CD6D-4BA6-BC40-EA23E5620B3B}" type="pres">
      <dgm:prSet presAssocID="{8CAB215C-0A4B-448F-BAE8-344C35C2A50E}" presName="parentLin" presStyleCnt="0"/>
      <dgm:spPr/>
    </dgm:pt>
    <dgm:pt modelId="{3BB21A59-368C-42B3-A302-A726770EC68C}" type="pres">
      <dgm:prSet presAssocID="{8CAB215C-0A4B-448F-BAE8-344C35C2A50E}" presName="parentLeftMargin" presStyleLbl="node1" presStyleIdx="0" presStyleCnt="6"/>
      <dgm:spPr/>
    </dgm:pt>
    <dgm:pt modelId="{E1E9AA4C-8B07-4708-801A-8C1ED33225EA}" type="pres">
      <dgm:prSet presAssocID="{8CAB215C-0A4B-448F-BAE8-344C35C2A50E}" presName="parentText" presStyleLbl="node1" presStyleIdx="0" presStyleCnt="6" custScaleX="142857" custScaleY="273210">
        <dgm:presLayoutVars>
          <dgm:chMax val="0"/>
          <dgm:bulletEnabled val="1"/>
        </dgm:presLayoutVars>
      </dgm:prSet>
      <dgm:spPr/>
    </dgm:pt>
    <dgm:pt modelId="{771E18D9-12FC-48CF-9D4B-5658613E66C2}" type="pres">
      <dgm:prSet presAssocID="{8CAB215C-0A4B-448F-BAE8-344C35C2A50E}" presName="negativeSpace" presStyleCnt="0"/>
      <dgm:spPr/>
    </dgm:pt>
    <dgm:pt modelId="{D8D7D3C4-1163-49EB-89A2-23847C31EA29}" type="pres">
      <dgm:prSet presAssocID="{8CAB215C-0A4B-448F-BAE8-344C35C2A50E}" presName="childText" presStyleLbl="conFgAcc1" presStyleIdx="0" presStyleCnt="6">
        <dgm:presLayoutVars>
          <dgm:bulletEnabled val="1"/>
        </dgm:presLayoutVars>
      </dgm:prSet>
      <dgm:spPr/>
    </dgm:pt>
    <dgm:pt modelId="{833EB89B-4C94-4C9C-BA2E-505806500132}" type="pres">
      <dgm:prSet presAssocID="{58EA2CC3-F292-41CC-82C8-39E267564959}" presName="spaceBetweenRectangles" presStyleCnt="0"/>
      <dgm:spPr/>
    </dgm:pt>
    <dgm:pt modelId="{A524CE8B-9D2E-45FD-8C3D-70A91E3EDFE8}" type="pres">
      <dgm:prSet presAssocID="{98D4AFB2-0DDD-46D3-8FF2-3686BC1FA9D4}" presName="parentLin" presStyleCnt="0"/>
      <dgm:spPr/>
    </dgm:pt>
    <dgm:pt modelId="{DF0786C4-FE6B-420C-8E72-A2C6F890F10E}" type="pres">
      <dgm:prSet presAssocID="{98D4AFB2-0DDD-46D3-8FF2-3686BC1FA9D4}" presName="parentLeftMargin" presStyleLbl="node1" presStyleIdx="0" presStyleCnt="6"/>
      <dgm:spPr/>
    </dgm:pt>
    <dgm:pt modelId="{E063DD27-D645-4487-85DC-C274F7834C3F}" type="pres">
      <dgm:prSet presAssocID="{98D4AFB2-0DDD-46D3-8FF2-3686BC1FA9D4}" presName="parentText" presStyleLbl="node1" presStyleIdx="1" presStyleCnt="6" custScaleX="142997" custScaleY="284652">
        <dgm:presLayoutVars>
          <dgm:chMax val="0"/>
          <dgm:bulletEnabled val="1"/>
        </dgm:presLayoutVars>
      </dgm:prSet>
      <dgm:spPr/>
    </dgm:pt>
    <dgm:pt modelId="{F8F422E7-70CA-494C-8AB2-AA1D6D68F07E}" type="pres">
      <dgm:prSet presAssocID="{98D4AFB2-0DDD-46D3-8FF2-3686BC1FA9D4}" presName="negativeSpace" presStyleCnt="0"/>
      <dgm:spPr/>
    </dgm:pt>
    <dgm:pt modelId="{437E0683-E2FE-448C-B882-76DE91E58CC4}" type="pres">
      <dgm:prSet presAssocID="{98D4AFB2-0DDD-46D3-8FF2-3686BC1FA9D4}" presName="childText" presStyleLbl="conFgAcc1" presStyleIdx="1" presStyleCnt="6">
        <dgm:presLayoutVars>
          <dgm:bulletEnabled val="1"/>
        </dgm:presLayoutVars>
      </dgm:prSet>
      <dgm:spPr/>
    </dgm:pt>
    <dgm:pt modelId="{11B2F297-95C6-40C8-899C-E79DF99449AF}" type="pres">
      <dgm:prSet presAssocID="{2330F433-429B-44FB-A8F2-BC3C649BD703}" presName="spaceBetweenRectangles" presStyleCnt="0"/>
      <dgm:spPr/>
    </dgm:pt>
    <dgm:pt modelId="{F3A140B4-407F-4EFA-9542-05D2C189D4BC}" type="pres">
      <dgm:prSet presAssocID="{88BF9CA5-E750-4A19-999F-755B6D483C05}" presName="parentLin" presStyleCnt="0"/>
      <dgm:spPr/>
    </dgm:pt>
    <dgm:pt modelId="{1D412874-2AA8-43E0-B3B5-97493FC7FCA9}" type="pres">
      <dgm:prSet presAssocID="{88BF9CA5-E750-4A19-999F-755B6D483C05}" presName="parentLeftMargin" presStyleLbl="node1" presStyleIdx="1" presStyleCnt="6"/>
      <dgm:spPr/>
    </dgm:pt>
    <dgm:pt modelId="{33B7A647-6173-459D-8C53-FB26F86B91FF}" type="pres">
      <dgm:prSet presAssocID="{88BF9CA5-E750-4A19-999F-755B6D483C05}" presName="parentText" presStyleLbl="node1" presStyleIdx="2" presStyleCnt="6" custScaleX="142997" custScaleY="321117">
        <dgm:presLayoutVars>
          <dgm:chMax val="0"/>
          <dgm:bulletEnabled val="1"/>
        </dgm:presLayoutVars>
      </dgm:prSet>
      <dgm:spPr/>
    </dgm:pt>
    <dgm:pt modelId="{D88DC1EC-7E7F-40CF-9F12-D56E16A64FB3}" type="pres">
      <dgm:prSet presAssocID="{88BF9CA5-E750-4A19-999F-755B6D483C05}" presName="negativeSpace" presStyleCnt="0"/>
      <dgm:spPr/>
    </dgm:pt>
    <dgm:pt modelId="{6F5EBF85-1F58-458C-9878-A13BEEA0D45D}" type="pres">
      <dgm:prSet presAssocID="{88BF9CA5-E750-4A19-999F-755B6D483C05}" presName="childText" presStyleLbl="conFgAcc1" presStyleIdx="2" presStyleCnt="6">
        <dgm:presLayoutVars>
          <dgm:bulletEnabled val="1"/>
        </dgm:presLayoutVars>
      </dgm:prSet>
      <dgm:spPr/>
    </dgm:pt>
    <dgm:pt modelId="{BB183923-909E-48FD-BB31-A926553FE089}" type="pres">
      <dgm:prSet presAssocID="{9559B1B4-C8CF-445F-A235-655113C240A0}" presName="spaceBetweenRectangles" presStyleCnt="0"/>
      <dgm:spPr/>
    </dgm:pt>
    <dgm:pt modelId="{C1C382DE-D401-48F1-9E66-2B9F00FE2784}" type="pres">
      <dgm:prSet presAssocID="{F6C48D04-6E4E-4A7E-832D-7634D9F18E5A}" presName="parentLin" presStyleCnt="0"/>
      <dgm:spPr/>
    </dgm:pt>
    <dgm:pt modelId="{979F0B57-4668-486C-B4BB-8795206AD4E0}" type="pres">
      <dgm:prSet presAssocID="{F6C48D04-6E4E-4A7E-832D-7634D9F18E5A}" presName="parentLeftMargin" presStyleLbl="node1" presStyleIdx="2" presStyleCnt="6"/>
      <dgm:spPr/>
    </dgm:pt>
    <dgm:pt modelId="{E7A754AE-F029-4850-B680-8C1A3C868F87}" type="pres">
      <dgm:prSet presAssocID="{F6C48D04-6E4E-4A7E-832D-7634D9F18E5A}" presName="parentText" presStyleLbl="node1" presStyleIdx="3" presStyleCnt="6" custScaleX="142857" custScaleY="246714" custLinFactNeighborX="3967" custLinFactNeighborY="12695">
        <dgm:presLayoutVars>
          <dgm:chMax val="0"/>
          <dgm:bulletEnabled val="1"/>
        </dgm:presLayoutVars>
      </dgm:prSet>
      <dgm:spPr/>
    </dgm:pt>
    <dgm:pt modelId="{E7A0C163-A46A-47FD-91C5-A336ED705F97}" type="pres">
      <dgm:prSet presAssocID="{F6C48D04-6E4E-4A7E-832D-7634D9F18E5A}" presName="negativeSpace" presStyleCnt="0"/>
      <dgm:spPr/>
    </dgm:pt>
    <dgm:pt modelId="{C1D85816-B63C-4457-8330-ED5B5A0B102F}" type="pres">
      <dgm:prSet presAssocID="{F6C48D04-6E4E-4A7E-832D-7634D9F18E5A}" presName="childText" presStyleLbl="conFgAcc1" presStyleIdx="3" presStyleCnt="6">
        <dgm:presLayoutVars>
          <dgm:bulletEnabled val="1"/>
        </dgm:presLayoutVars>
      </dgm:prSet>
      <dgm:spPr/>
    </dgm:pt>
    <dgm:pt modelId="{6225BA4C-E106-41F4-B5BA-C7CD9B596CD6}" type="pres">
      <dgm:prSet presAssocID="{26118995-EF72-4DAD-ADD5-422D63E11D09}" presName="spaceBetweenRectangles" presStyleCnt="0"/>
      <dgm:spPr/>
    </dgm:pt>
    <dgm:pt modelId="{2D504825-5690-4D59-94CC-5C680AF672DE}" type="pres">
      <dgm:prSet presAssocID="{297ABC6B-BA81-46AF-9524-BD99A4BD6AEF}" presName="parentLin" presStyleCnt="0"/>
      <dgm:spPr/>
    </dgm:pt>
    <dgm:pt modelId="{C83D6872-6BCB-48CF-AEB7-13DDD6D2E44D}" type="pres">
      <dgm:prSet presAssocID="{297ABC6B-BA81-46AF-9524-BD99A4BD6AEF}" presName="parentLeftMargin" presStyleLbl="node1" presStyleIdx="3" presStyleCnt="6"/>
      <dgm:spPr/>
    </dgm:pt>
    <dgm:pt modelId="{D6F6E233-E0F9-4447-9FC2-EB9527AE447B}" type="pres">
      <dgm:prSet presAssocID="{297ABC6B-BA81-46AF-9524-BD99A4BD6AEF}" presName="parentText" presStyleLbl="node1" presStyleIdx="4" presStyleCnt="6" custScaleX="142857" custScaleY="241762">
        <dgm:presLayoutVars>
          <dgm:chMax val="0"/>
          <dgm:bulletEnabled val="1"/>
        </dgm:presLayoutVars>
      </dgm:prSet>
      <dgm:spPr/>
    </dgm:pt>
    <dgm:pt modelId="{13912A90-715E-4650-9C85-8C6766BA4CEC}" type="pres">
      <dgm:prSet presAssocID="{297ABC6B-BA81-46AF-9524-BD99A4BD6AEF}" presName="negativeSpace" presStyleCnt="0"/>
      <dgm:spPr/>
    </dgm:pt>
    <dgm:pt modelId="{C1D67A89-162E-43EE-82B5-2BC5DC13D607}" type="pres">
      <dgm:prSet presAssocID="{297ABC6B-BA81-46AF-9524-BD99A4BD6AEF}" presName="childText" presStyleLbl="conFgAcc1" presStyleIdx="4" presStyleCnt="6">
        <dgm:presLayoutVars>
          <dgm:bulletEnabled val="1"/>
        </dgm:presLayoutVars>
      </dgm:prSet>
      <dgm:spPr/>
    </dgm:pt>
    <dgm:pt modelId="{819E882B-86BC-4103-AE8A-D0448F2645C6}" type="pres">
      <dgm:prSet presAssocID="{DC8BA2CB-3C9D-4150-ADCB-E7A432F1E427}" presName="spaceBetweenRectangles" presStyleCnt="0"/>
      <dgm:spPr/>
    </dgm:pt>
    <dgm:pt modelId="{664F6F00-A444-4A90-B835-A36AAEF0FC5A}" type="pres">
      <dgm:prSet presAssocID="{AF9FB8FF-D082-4155-801E-0C90E5C1B25F}" presName="parentLin" presStyleCnt="0"/>
      <dgm:spPr/>
    </dgm:pt>
    <dgm:pt modelId="{ABFC5FB6-D97C-4A2D-88EB-11D97CEA79C0}" type="pres">
      <dgm:prSet presAssocID="{AF9FB8FF-D082-4155-801E-0C90E5C1B25F}" presName="parentLeftMargin" presStyleLbl="node1" presStyleIdx="4" presStyleCnt="6"/>
      <dgm:spPr/>
    </dgm:pt>
    <dgm:pt modelId="{82EE80B1-B665-4D3C-A28D-5D6D228886C3}" type="pres">
      <dgm:prSet presAssocID="{AF9FB8FF-D082-4155-801E-0C90E5C1B25F}" presName="parentText" presStyleLbl="node1" presStyleIdx="5" presStyleCnt="6" custScaleX="142857" custScaleY="258805">
        <dgm:presLayoutVars>
          <dgm:chMax val="0"/>
          <dgm:bulletEnabled val="1"/>
        </dgm:presLayoutVars>
      </dgm:prSet>
      <dgm:spPr/>
    </dgm:pt>
    <dgm:pt modelId="{DF458505-4E9E-48FD-9DA7-46DD760EDD6E}" type="pres">
      <dgm:prSet presAssocID="{AF9FB8FF-D082-4155-801E-0C90E5C1B25F}" presName="negativeSpace" presStyleCnt="0"/>
      <dgm:spPr/>
    </dgm:pt>
    <dgm:pt modelId="{4AC6B84A-59F5-4B69-BC9C-1507C9AD56DC}" type="pres">
      <dgm:prSet presAssocID="{AF9FB8FF-D082-4155-801E-0C90E5C1B25F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FF905C1C-F9F1-400A-9592-913CCD40F7AC}" srcId="{EA46196E-8A67-40A4-9720-D4CF2509793A}" destId="{297ABC6B-BA81-46AF-9524-BD99A4BD6AEF}" srcOrd="4" destOrd="0" parTransId="{90A8122D-D7C0-4B3C-A703-72377F7D89DF}" sibTransId="{DC8BA2CB-3C9D-4150-ADCB-E7A432F1E427}"/>
    <dgm:cxn modelId="{31004825-5434-4EC6-BDD8-F1C9E97CA90C}" srcId="{EA46196E-8A67-40A4-9720-D4CF2509793A}" destId="{98D4AFB2-0DDD-46D3-8FF2-3686BC1FA9D4}" srcOrd="1" destOrd="0" parTransId="{B43E9ECB-7728-4C12-A543-D3E5A91E01EA}" sibTransId="{2330F433-429B-44FB-A8F2-BC3C649BD703}"/>
    <dgm:cxn modelId="{24218529-C279-43F0-B76C-1706B1BEDFB4}" srcId="{EA46196E-8A67-40A4-9720-D4CF2509793A}" destId="{8CAB215C-0A4B-448F-BAE8-344C35C2A50E}" srcOrd="0" destOrd="0" parTransId="{2612D93C-58DA-4BC6-B5E7-DED1D9BAF3B1}" sibTransId="{58EA2CC3-F292-41CC-82C8-39E267564959}"/>
    <dgm:cxn modelId="{14B8102D-A405-4372-96A3-D1DC399C4599}" type="presOf" srcId="{98D4AFB2-0DDD-46D3-8FF2-3686BC1FA9D4}" destId="{E063DD27-D645-4487-85DC-C274F7834C3F}" srcOrd="1" destOrd="0" presId="urn:microsoft.com/office/officeart/2005/8/layout/list1"/>
    <dgm:cxn modelId="{093D8247-AB9C-49BD-B25C-8E19F3C4B701}" type="presOf" srcId="{AF9FB8FF-D082-4155-801E-0C90E5C1B25F}" destId="{ABFC5FB6-D97C-4A2D-88EB-11D97CEA79C0}" srcOrd="0" destOrd="0" presId="urn:microsoft.com/office/officeart/2005/8/layout/list1"/>
    <dgm:cxn modelId="{FE4ECD69-6378-486E-955C-0B36130D4891}" type="presOf" srcId="{88BF9CA5-E750-4A19-999F-755B6D483C05}" destId="{1D412874-2AA8-43E0-B3B5-97493FC7FCA9}" srcOrd="0" destOrd="0" presId="urn:microsoft.com/office/officeart/2005/8/layout/list1"/>
    <dgm:cxn modelId="{4E364A74-F3D7-44B0-8044-25E272370908}" type="presOf" srcId="{F6C48D04-6E4E-4A7E-832D-7634D9F18E5A}" destId="{E7A754AE-F029-4850-B680-8C1A3C868F87}" srcOrd="1" destOrd="0" presId="urn:microsoft.com/office/officeart/2005/8/layout/list1"/>
    <dgm:cxn modelId="{15FFB759-82B9-4954-BA03-CDEB46FB8CC0}" srcId="{EA46196E-8A67-40A4-9720-D4CF2509793A}" destId="{F6C48D04-6E4E-4A7E-832D-7634D9F18E5A}" srcOrd="3" destOrd="0" parTransId="{CADBB0B6-5082-4140-9BDB-9AE21DCD0B4A}" sibTransId="{26118995-EF72-4DAD-ADD5-422D63E11D09}"/>
    <dgm:cxn modelId="{480C2F81-594C-4CA2-8619-C501B500325C}" type="presOf" srcId="{297ABC6B-BA81-46AF-9524-BD99A4BD6AEF}" destId="{D6F6E233-E0F9-4447-9FC2-EB9527AE447B}" srcOrd="1" destOrd="0" presId="urn:microsoft.com/office/officeart/2005/8/layout/list1"/>
    <dgm:cxn modelId="{A87C0683-E633-4556-AF9B-9AA896EFAFDD}" srcId="{EA46196E-8A67-40A4-9720-D4CF2509793A}" destId="{88BF9CA5-E750-4A19-999F-755B6D483C05}" srcOrd="2" destOrd="0" parTransId="{37834E3B-94F0-4CC8-B889-63A777977FAA}" sibTransId="{9559B1B4-C8CF-445F-A235-655113C240A0}"/>
    <dgm:cxn modelId="{7FD5F183-E321-4D48-A15E-61DAD4E75C76}" type="presOf" srcId="{EA46196E-8A67-40A4-9720-D4CF2509793A}" destId="{3FB4CD0F-330D-4DCB-8584-62EC446722BB}" srcOrd="0" destOrd="0" presId="urn:microsoft.com/office/officeart/2005/8/layout/list1"/>
    <dgm:cxn modelId="{C8B7968F-7D02-474F-8C01-B5B08CC85308}" type="presOf" srcId="{98D4AFB2-0DDD-46D3-8FF2-3686BC1FA9D4}" destId="{DF0786C4-FE6B-420C-8E72-A2C6F890F10E}" srcOrd="0" destOrd="0" presId="urn:microsoft.com/office/officeart/2005/8/layout/list1"/>
    <dgm:cxn modelId="{7601C891-52BF-41F0-A228-C012550F3EB1}" type="presOf" srcId="{88BF9CA5-E750-4A19-999F-755B6D483C05}" destId="{33B7A647-6173-459D-8C53-FB26F86B91FF}" srcOrd="1" destOrd="0" presId="urn:microsoft.com/office/officeart/2005/8/layout/list1"/>
    <dgm:cxn modelId="{658A37B2-0067-47D3-B26F-CE9D2D680121}" type="presOf" srcId="{8CAB215C-0A4B-448F-BAE8-344C35C2A50E}" destId="{3BB21A59-368C-42B3-A302-A726770EC68C}" srcOrd="0" destOrd="0" presId="urn:microsoft.com/office/officeart/2005/8/layout/list1"/>
    <dgm:cxn modelId="{B27ED7C2-A2FB-4EF4-B64D-67CCDE4ED8F6}" type="presOf" srcId="{F6C48D04-6E4E-4A7E-832D-7634D9F18E5A}" destId="{979F0B57-4668-486C-B4BB-8795206AD4E0}" srcOrd="0" destOrd="0" presId="urn:microsoft.com/office/officeart/2005/8/layout/list1"/>
    <dgm:cxn modelId="{23DD49F1-6A44-4E94-8E8F-0CDC6AA4A359}" type="presOf" srcId="{297ABC6B-BA81-46AF-9524-BD99A4BD6AEF}" destId="{C83D6872-6BCB-48CF-AEB7-13DDD6D2E44D}" srcOrd="0" destOrd="0" presId="urn:microsoft.com/office/officeart/2005/8/layout/list1"/>
    <dgm:cxn modelId="{B0032CF6-9CA1-485A-A392-A0AAEFE49248}" type="presOf" srcId="{8CAB215C-0A4B-448F-BAE8-344C35C2A50E}" destId="{E1E9AA4C-8B07-4708-801A-8C1ED33225EA}" srcOrd="1" destOrd="0" presId="urn:microsoft.com/office/officeart/2005/8/layout/list1"/>
    <dgm:cxn modelId="{3D7665FB-0BD7-4C89-8AAC-E10C1EDE498C}" srcId="{EA46196E-8A67-40A4-9720-D4CF2509793A}" destId="{AF9FB8FF-D082-4155-801E-0C90E5C1B25F}" srcOrd="5" destOrd="0" parTransId="{77CFC812-9613-4960-8CEC-60B314D7E68F}" sibTransId="{BB9B5E11-438F-43A5-AEB9-D586F06E409D}"/>
    <dgm:cxn modelId="{967EDEFC-A2C5-4080-886F-343C732EF67E}" type="presOf" srcId="{AF9FB8FF-D082-4155-801E-0C90E5C1B25F}" destId="{82EE80B1-B665-4D3C-A28D-5D6D228886C3}" srcOrd="1" destOrd="0" presId="urn:microsoft.com/office/officeart/2005/8/layout/list1"/>
    <dgm:cxn modelId="{66DE91EA-1296-4EDF-97C3-7638E0216D9A}" type="presParOf" srcId="{3FB4CD0F-330D-4DCB-8584-62EC446722BB}" destId="{3A89E674-CD6D-4BA6-BC40-EA23E5620B3B}" srcOrd="0" destOrd="0" presId="urn:microsoft.com/office/officeart/2005/8/layout/list1"/>
    <dgm:cxn modelId="{ABDC4A01-6AF4-4BD6-AA8B-12CAA2F77637}" type="presParOf" srcId="{3A89E674-CD6D-4BA6-BC40-EA23E5620B3B}" destId="{3BB21A59-368C-42B3-A302-A726770EC68C}" srcOrd="0" destOrd="0" presId="urn:microsoft.com/office/officeart/2005/8/layout/list1"/>
    <dgm:cxn modelId="{1A1B6E9B-0ED3-44B0-A707-56EACD47D6F7}" type="presParOf" srcId="{3A89E674-CD6D-4BA6-BC40-EA23E5620B3B}" destId="{E1E9AA4C-8B07-4708-801A-8C1ED33225EA}" srcOrd="1" destOrd="0" presId="urn:microsoft.com/office/officeart/2005/8/layout/list1"/>
    <dgm:cxn modelId="{8EF33C1C-A03F-47EF-867D-C595EF8FA122}" type="presParOf" srcId="{3FB4CD0F-330D-4DCB-8584-62EC446722BB}" destId="{771E18D9-12FC-48CF-9D4B-5658613E66C2}" srcOrd="1" destOrd="0" presId="urn:microsoft.com/office/officeart/2005/8/layout/list1"/>
    <dgm:cxn modelId="{95637052-12D5-4CEE-AE37-3655D079F156}" type="presParOf" srcId="{3FB4CD0F-330D-4DCB-8584-62EC446722BB}" destId="{D8D7D3C4-1163-49EB-89A2-23847C31EA29}" srcOrd="2" destOrd="0" presId="urn:microsoft.com/office/officeart/2005/8/layout/list1"/>
    <dgm:cxn modelId="{A8B2F418-2C17-4D2C-8E60-F915A9EEAD44}" type="presParOf" srcId="{3FB4CD0F-330D-4DCB-8584-62EC446722BB}" destId="{833EB89B-4C94-4C9C-BA2E-505806500132}" srcOrd="3" destOrd="0" presId="urn:microsoft.com/office/officeart/2005/8/layout/list1"/>
    <dgm:cxn modelId="{F36864B3-8039-48E0-8E99-E9FBEEBEA8ED}" type="presParOf" srcId="{3FB4CD0F-330D-4DCB-8584-62EC446722BB}" destId="{A524CE8B-9D2E-45FD-8C3D-70A91E3EDFE8}" srcOrd="4" destOrd="0" presId="urn:microsoft.com/office/officeart/2005/8/layout/list1"/>
    <dgm:cxn modelId="{59D9D837-65BB-4479-9BCF-13B3D1C67792}" type="presParOf" srcId="{A524CE8B-9D2E-45FD-8C3D-70A91E3EDFE8}" destId="{DF0786C4-FE6B-420C-8E72-A2C6F890F10E}" srcOrd="0" destOrd="0" presId="urn:microsoft.com/office/officeart/2005/8/layout/list1"/>
    <dgm:cxn modelId="{36DB8706-2A15-4A66-A4A6-300B89988B6C}" type="presParOf" srcId="{A524CE8B-9D2E-45FD-8C3D-70A91E3EDFE8}" destId="{E063DD27-D645-4487-85DC-C274F7834C3F}" srcOrd="1" destOrd="0" presId="urn:microsoft.com/office/officeart/2005/8/layout/list1"/>
    <dgm:cxn modelId="{701ADD9E-179E-4309-ACBB-6E2EBF902D1B}" type="presParOf" srcId="{3FB4CD0F-330D-4DCB-8584-62EC446722BB}" destId="{F8F422E7-70CA-494C-8AB2-AA1D6D68F07E}" srcOrd="5" destOrd="0" presId="urn:microsoft.com/office/officeart/2005/8/layout/list1"/>
    <dgm:cxn modelId="{06DDCB01-D6FA-4FEA-9914-68082F8596B2}" type="presParOf" srcId="{3FB4CD0F-330D-4DCB-8584-62EC446722BB}" destId="{437E0683-E2FE-448C-B882-76DE91E58CC4}" srcOrd="6" destOrd="0" presId="urn:microsoft.com/office/officeart/2005/8/layout/list1"/>
    <dgm:cxn modelId="{2FF451B2-FF47-45F7-B616-AEF7290BF31A}" type="presParOf" srcId="{3FB4CD0F-330D-4DCB-8584-62EC446722BB}" destId="{11B2F297-95C6-40C8-899C-E79DF99449AF}" srcOrd="7" destOrd="0" presId="urn:microsoft.com/office/officeart/2005/8/layout/list1"/>
    <dgm:cxn modelId="{E7C21BA4-BF2E-4791-B478-1B189D037ECF}" type="presParOf" srcId="{3FB4CD0F-330D-4DCB-8584-62EC446722BB}" destId="{F3A140B4-407F-4EFA-9542-05D2C189D4BC}" srcOrd="8" destOrd="0" presId="urn:microsoft.com/office/officeart/2005/8/layout/list1"/>
    <dgm:cxn modelId="{652C4A7A-BF75-4254-BBC4-BD2702A60FEA}" type="presParOf" srcId="{F3A140B4-407F-4EFA-9542-05D2C189D4BC}" destId="{1D412874-2AA8-43E0-B3B5-97493FC7FCA9}" srcOrd="0" destOrd="0" presId="urn:microsoft.com/office/officeart/2005/8/layout/list1"/>
    <dgm:cxn modelId="{F6B7E848-06D9-46AD-8951-B6B64B1D9EE9}" type="presParOf" srcId="{F3A140B4-407F-4EFA-9542-05D2C189D4BC}" destId="{33B7A647-6173-459D-8C53-FB26F86B91FF}" srcOrd="1" destOrd="0" presId="urn:microsoft.com/office/officeart/2005/8/layout/list1"/>
    <dgm:cxn modelId="{3A87071C-71DD-45CA-92B1-0A11871BE5CF}" type="presParOf" srcId="{3FB4CD0F-330D-4DCB-8584-62EC446722BB}" destId="{D88DC1EC-7E7F-40CF-9F12-D56E16A64FB3}" srcOrd="9" destOrd="0" presId="urn:microsoft.com/office/officeart/2005/8/layout/list1"/>
    <dgm:cxn modelId="{F651C087-5C03-4F2E-A3D0-4DE920E294DC}" type="presParOf" srcId="{3FB4CD0F-330D-4DCB-8584-62EC446722BB}" destId="{6F5EBF85-1F58-458C-9878-A13BEEA0D45D}" srcOrd="10" destOrd="0" presId="urn:microsoft.com/office/officeart/2005/8/layout/list1"/>
    <dgm:cxn modelId="{9FB6194F-01D6-40F1-862B-B840E6E35291}" type="presParOf" srcId="{3FB4CD0F-330D-4DCB-8584-62EC446722BB}" destId="{BB183923-909E-48FD-BB31-A926553FE089}" srcOrd="11" destOrd="0" presId="urn:microsoft.com/office/officeart/2005/8/layout/list1"/>
    <dgm:cxn modelId="{0E97C32F-73F6-48EB-BF7E-7DEB67FB7FA5}" type="presParOf" srcId="{3FB4CD0F-330D-4DCB-8584-62EC446722BB}" destId="{C1C382DE-D401-48F1-9E66-2B9F00FE2784}" srcOrd="12" destOrd="0" presId="urn:microsoft.com/office/officeart/2005/8/layout/list1"/>
    <dgm:cxn modelId="{0A386579-1CD6-41D0-9D74-8D99BE75572A}" type="presParOf" srcId="{C1C382DE-D401-48F1-9E66-2B9F00FE2784}" destId="{979F0B57-4668-486C-B4BB-8795206AD4E0}" srcOrd="0" destOrd="0" presId="urn:microsoft.com/office/officeart/2005/8/layout/list1"/>
    <dgm:cxn modelId="{E6DDBFA0-3E64-4973-92B8-9298C9ADB11D}" type="presParOf" srcId="{C1C382DE-D401-48F1-9E66-2B9F00FE2784}" destId="{E7A754AE-F029-4850-B680-8C1A3C868F87}" srcOrd="1" destOrd="0" presId="urn:microsoft.com/office/officeart/2005/8/layout/list1"/>
    <dgm:cxn modelId="{03AF4227-B7BC-43A0-9438-A15EA9F664AA}" type="presParOf" srcId="{3FB4CD0F-330D-4DCB-8584-62EC446722BB}" destId="{E7A0C163-A46A-47FD-91C5-A336ED705F97}" srcOrd="13" destOrd="0" presId="urn:microsoft.com/office/officeart/2005/8/layout/list1"/>
    <dgm:cxn modelId="{57530EE5-8329-40F7-8123-8F9F346FE361}" type="presParOf" srcId="{3FB4CD0F-330D-4DCB-8584-62EC446722BB}" destId="{C1D85816-B63C-4457-8330-ED5B5A0B102F}" srcOrd="14" destOrd="0" presId="urn:microsoft.com/office/officeart/2005/8/layout/list1"/>
    <dgm:cxn modelId="{427FF273-570F-4E12-8846-366E6B2DFF86}" type="presParOf" srcId="{3FB4CD0F-330D-4DCB-8584-62EC446722BB}" destId="{6225BA4C-E106-41F4-B5BA-C7CD9B596CD6}" srcOrd="15" destOrd="0" presId="urn:microsoft.com/office/officeart/2005/8/layout/list1"/>
    <dgm:cxn modelId="{667E0312-502F-46B8-8FD3-B1A63E823CEC}" type="presParOf" srcId="{3FB4CD0F-330D-4DCB-8584-62EC446722BB}" destId="{2D504825-5690-4D59-94CC-5C680AF672DE}" srcOrd="16" destOrd="0" presId="urn:microsoft.com/office/officeart/2005/8/layout/list1"/>
    <dgm:cxn modelId="{A89C18E9-2A63-449E-9B6A-C3B2F771AC52}" type="presParOf" srcId="{2D504825-5690-4D59-94CC-5C680AF672DE}" destId="{C83D6872-6BCB-48CF-AEB7-13DDD6D2E44D}" srcOrd="0" destOrd="0" presId="urn:microsoft.com/office/officeart/2005/8/layout/list1"/>
    <dgm:cxn modelId="{889637B5-3D87-41A6-85A1-A2D711B5DF63}" type="presParOf" srcId="{2D504825-5690-4D59-94CC-5C680AF672DE}" destId="{D6F6E233-E0F9-4447-9FC2-EB9527AE447B}" srcOrd="1" destOrd="0" presId="urn:microsoft.com/office/officeart/2005/8/layout/list1"/>
    <dgm:cxn modelId="{F37A5DEA-6C2B-4EBF-831B-90593C749DCA}" type="presParOf" srcId="{3FB4CD0F-330D-4DCB-8584-62EC446722BB}" destId="{13912A90-715E-4650-9C85-8C6766BA4CEC}" srcOrd="17" destOrd="0" presId="urn:microsoft.com/office/officeart/2005/8/layout/list1"/>
    <dgm:cxn modelId="{9A97101F-74F7-4F57-8994-82557BDDAC25}" type="presParOf" srcId="{3FB4CD0F-330D-4DCB-8584-62EC446722BB}" destId="{C1D67A89-162E-43EE-82B5-2BC5DC13D607}" srcOrd="18" destOrd="0" presId="urn:microsoft.com/office/officeart/2005/8/layout/list1"/>
    <dgm:cxn modelId="{C6339BB3-42D5-4038-B237-CA0278E8C0BF}" type="presParOf" srcId="{3FB4CD0F-330D-4DCB-8584-62EC446722BB}" destId="{819E882B-86BC-4103-AE8A-D0448F2645C6}" srcOrd="19" destOrd="0" presId="urn:microsoft.com/office/officeart/2005/8/layout/list1"/>
    <dgm:cxn modelId="{E22833D9-A78D-449F-9AA5-95E7402D88A6}" type="presParOf" srcId="{3FB4CD0F-330D-4DCB-8584-62EC446722BB}" destId="{664F6F00-A444-4A90-B835-A36AAEF0FC5A}" srcOrd="20" destOrd="0" presId="urn:microsoft.com/office/officeart/2005/8/layout/list1"/>
    <dgm:cxn modelId="{E52266AA-2BAA-4541-9CB6-5E3ADA93E3C8}" type="presParOf" srcId="{664F6F00-A444-4A90-B835-A36AAEF0FC5A}" destId="{ABFC5FB6-D97C-4A2D-88EB-11D97CEA79C0}" srcOrd="0" destOrd="0" presId="urn:microsoft.com/office/officeart/2005/8/layout/list1"/>
    <dgm:cxn modelId="{251A8318-A36C-4697-8DDF-A8F57BBD9C02}" type="presParOf" srcId="{664F6F00-A444-4A90-B835-A36AAEF0FC5A}" destId="{82EE80B1-B665-4D3C-A28D-5D6D228886C3}" srcOrd="1" destOrd="0" presId="urn:microsoft.com/office/officeart/2005/8/layout/list1"/>
    <dgm:cxn modelId="{754690B5-DADB-4E24-9C09-C3484BA69BFD}" type="presParOf" srcId="{3FB4CD0F-330D-4DCB-8584-62EC446722BB}" destId="{DF458505-4E9E-48FD-9DA7-46DD760EDD6E}" srcOrd="21" destOrd="0" presId="urn:microsoft.com/office/officeart/2005/8/layout/list1"/>
    <dgm:cxn modelId="{E7F2FA72-8D30-4E3E-9E51-809B06A74BB4}" type="presParOf" srcId="{3FB4CD0F-330D-4DCB-8584-62EC446722BB}" destId="{4AC6B84A-59F5-4B69-BC9C-1507C9AD56DC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DCC68-D9C5-42DB-B70F-1C5F52966F96}">
      <dsp:nvSpPr>
        <dsp:cNvPr id="0" name=""/>
        <dsp:cNvSpPr/>
      </dsp:nvSpPr>
      <dsp:spPr>
        <a:xfrm>
          <a:off x="0" y="5"/>
          <a:ext cx="6900512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Engagement</a:t>
          </a:r>
          <a:endParaRPr lang="en-US" sz="3200" kern="1200" dirty="0"/>
        </a:p>
      </dsp:txBody>
      <dsp:txXfrm>
        <a:off x="38381" y="38386"/>
        <a:ext cx="6823750" cy="709478"/>
      </dsp:txXfrm>
    </dsp:sp>
    <dsp:sp modelId="{D7384232-E091-4618-A29F-DBB1EDF2AD4F}">
      <dsp:nvSpPr>
        <dsp:cNvPr id="0" name=""/>
        <dsp:cNvSpPr/>
      </dsp:nvSpPr>
      <dsp:spPr>
        <a:xfrm>
          <a:off x="0" y="884550"/>
          <a:ext cx="6900512" cy="122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I am actively engaged at work – 97%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I have professional goals and know how to achieve them. – 88%</a:t>
          </a:r>
        </a:p>
      </dsp:txBody>
      <dsp:txXfrm>
        <a:off x="0" y="884550"/>
        <a:ext cx="6900512" cy="1225440"/>
      </dsp:txXfrm>
    </dsp:sp>
    <dsp:sp modelId="{BC2F660C-AD75-40FD-A4E5-E5CECC172E7C}">
      <dsp:nvSpPr>
        <dsp:cNvPr id="0" name=""/>
        <dsp:cNvSpPr/>
      </dsp:nvSpPr>
      <dsp:spPr>
        <a:xfrm>
          <a:off x="0" y="2109990"/>
          <a:ext cx="6900512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Institutional Effectiveness</a:t>
          </a:r>
          <a:endParaRPr lang="en-US" sz="3200" kern="1200"/>
        </a:p>
      </dsp:txBody>
      <dsp:txXfrm>
        <a:off x="38381" y="2148371"/>
        <a:ext cx="6823750" cy="709478"/>
      </dsp:txXfrm>
    </dsp:sp>
    <dsp:sp modelId="{27E6F8A6-B24E-4E85-B780-D27BB1A9C9E8}">
      <dsp:nvSpPr>
        <dsp:cNvPr id="0" name=""/>
        <dsp:cNvSpPr/>
      </dsp:nvSpPr>
      <dsp:spPr>
        <a:xfrm>
          <a:off x="0" y="2896230"/>
          <a:ext cx="6900512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Promoting student well-being – 79%</a:t>
          </a:r>
        </a:p>
      </dsp:txBody>
      <dsp:txXfrm>
        <a:off x="0" y="2896230"/>
        <a:ext cx="6900512" cy="529920"/>
      </dsp:txXfrm>
    </dsp:sp>
    <dsp:sp modelId="{87DA0924-42E3-41D4-BECC-192CDE24BB61}">
      <dsp:nvSpPr>
        <dsp:cNvPr id="0" name=""/>
        <dsp:cNvSpPr/>
      </dsp:nvSpPr>
      <dsp:spPr>
        <a:xfrm>
          <a:off x="0" y="3426150"/>
          <a:ext cx="6900512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Campus Safety</a:t>
          </a:r>
          <a:endParaRPr lang="en-US" sz="3200" kern="1200"/>
        </a:p>
      </dsp:txBody>
      <dsp:txXfrm>
        <a:off x="38381" y="3464531"/>
        <a:ext cx="6823750" cy="709478"/>
      </dsp:txXfrm>
    </dsp:sp>
    <dsp:sp modelId="{D2E2D934-C90B-4737-8F3E-CA906331E78F}">
      <dsp:nvSpPr>
        <dsp:cNvPr id="0" name=""/>
        <dsp:cNvSpPr/>
      </dsp:nvSpPr>
      <dsp:spPr>
        <a:xfrm>
          <a:off x="0" y="4212390"/>
          <a:ext cx="6900512" cy="122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I feel safe on campus when it is light out – 96%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I feel safe in my workspace/classroom – 87%</a:t>
          </a:r>
        </a:p>
      </dsp:txBody>
      <dsp:txXfrm>
        <a:off x="0" y="4212390"/>
        <a:ext cx="6900512" cy="12254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7D3C4-1163-49EB-89A2-23847C31EA29}">
      <dsp:nvSpPr>
        <dsp:cNvPr id="0" name=""/>
        <dsp:cNvSpPr/>
      </dsp:nvSpPr>
      <dsp:spPr>
        <a:xfrm>
          <a:off x="0" y="738654"/>
          <a:ext cx="81280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E9AA4C-8B07-4708-801A-8C1ED33225EA}">
      <dsp:nvSpPr>
        <dsp:cNvPr id="0" name=""/>
        <dsp:cNvSpPr/>
      </dsp:nvSpPr>
      <dsp:spPr>
        <a:xfrm>
          <a:off x="386953" y="145629"/>
          <a:ext cx="7739054" cy="7258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b="1" kern="1200" dirty="0"/>
            <a:t>Engagement: </a:t>
          </a:r>
          <a:r>
            <a:rPr lang="en-US" sz="1600" kern="1200" dirty="0"/>
            <a:t>I  am actively engaged at work - </a:t>
          </a:r>
          <a:r>
            <a:rPr lang="en-US" sz="1600" b="1" kern="1200" dirty="0"/>
            <a:t>100% </a:t>
          </a:r>
          <a:endParaRPr lang="en-US" sz="1600" kern="1200" dirty="0"/>
        </a:p>
      </dsp:txBody>
      <dsp:txXfrm>
        <a:off x="422387" y="181063"/>
        <a:ext cx="7668186" cy="654996"/>
      </dsp:txXfrm>
    </dsp:sp>
    <dsp:sp modelId="{437E0683-E2FE-448C-B882-76DE91E58CC4}">
      <dsp:nvSpPr>
        <dsp:cNvPr id="0" name=""/>
        <dsp:cNvSpPr/>
      </dsp:nvSpPr>
      <dsp:spPr>
        <a:xfrm>
          <a:off x="0" y="1637477"/>
          <a:ext cx="81280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63DD27-D645-4487-85DC-C274F7834C3F}">
      <dsp:nvSpPr>
        <dsp:cNvPr id="0" name=""/>
        <dsp:cNvSpPr/>
      </dsp:nvSpPr>
      <dsp:spPr>
        <a:xfrm>
          <a:off x="386556" y="1014054"/>
          <a:ext cx="7738693" cy="7562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b="1" kern="1200" dirty="0"/>
            <a:t>Belonging / Community: </a:t>
          </a:r>
          <a:r>
            <a:rPr lang="en-US" sz="1600" kern="1200" dirty="0"/>
            <a:t>I feel connected and part of the community - </a:t>
          </a:r>
          <a:r>
            <a:rPr lang="en-US" sz="1600" b="1" kern="1200" dirty="0"/>
            <a:t>89% </a:t>
          </a:r>
          <a:endParaRPr lang="en-US" sz="1600" kern="1200" dirty="0"/>
        </a:p>
      </dsp:txBody>
      <dsp:txXfrm>
        <a:off x="423474" y="1050972"/>
        <a:ext cx="7664857" cy="682427"/>
      </dsp:txXfrm>
    </dsp:sp>
    <dsp:sp modelId="{6F5EBF85-1F58-458C-9878-A13BEEA0D45D}">
      <dsp:nvSpPr>
        <dsp:cNvPr id="0" name=""/>
        <dsp:cNvSpPr/>
      </dsp:nvSpPr>
      <dsp:spPr>
        <a:xfrm>
          <a:off x="0" y="2633181"/>
          <a:ext cx="81280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B7A647-6173-459D-8C53-FB26F86B91FF}">
      <dsp:nvSpPr>
        <dsp:cNvPr id="0" name=""/>
        <dsp:cNvSpPr/>
      </dsp:nvSpPr>
      <dsp:spPr>
        <a:xfrm>
          <a:off x="386556" y="1912877"/>
          <a:ext cx="7738693" cy="8531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b="1" kern="1200" dirty="0"/>
            <a:t>Equal Opportunity: </a:t>
          </a:r>
          <a:r>
            <a:rPr lang="en-US" sz="1600" kern="1200" dirty="0"/>
            <a:t>Access resources and services to support my professional growth - </a:t>
          </a:r>
          <a:r>
            <a:rPr lang="en-US" sz="1600" b="1" kern="1200" dirty="0"/>
            <a:t>71%</a:t>
          </a:r>
          <a:endParaRPr lang="en-US" sz="1600" kern="1200" dirty="0"/>
        </a:p>
      </dsp:txBody>
      <dsp:txXfrm>
        <a:off x="428203" y="1954524"/>
        <a:ext cx="7655399" cy="769849"/>
      </dsp:txXfrm>
    </dsp:sp>
    <dsp:sp modelId="{C1D85816-B63C-4457-8330-ED5B5A0B102F}">
      <dsp:nvSpPr>
        <dsp:cNvPr id="0" name=""/>
        <dsp:cNvSpPr/>
      </dsp:nvSpPr>
      <dsp:spPr>
        <a:xfrm>
          <a:off x="0" y="3431210"/>
          <a:ext cx="81280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A754AE-F029-4850-B680-8C1A3C868F87}">
      <dsp:nvSpPr>
        <dsp:cNvPr id="0" name=""/>
        <dsp:cNvSpPr/>
      </dsp:nvSpPr>
      <dsp:spPr>
        <a:xfrm>
          <a:off x="388945" y="2942309"/>
          <a:ext cx="7739054" cy="6554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Institutional Effectiveness: </a:t>
          </a:r>
          <a:r>
            <a:rPr lang="en-US" sz="1600" kern="1200" dirty="0"/>
            <a:t>Ensuring the principles of diversity, equity, inclusion, and accessibility are woven throughout the institution - </a:t>
          </a:r>
          <a:r>
            <a:rPr lang="en-US" sz="1600" b="1" kern="1200" dirty="0"/>
            <a:t>78%</a:t>
          </a:r>
          <a:endParaRPr lang="en-US" sz="1600" kern="1200" dirty="0"/>
        </a:p>
      </dsp:txBody>
      <dsp:txXfrm>
        <a:off x="420942" y="2974306"/>
        <a:ext cx="7675060" cy="591475"/>
      </dsp:txXfrm>
    </dsp:sp>
    <dsp:sp modelId="{C1D67A89-162E-43EE-82B5-2BC5DC13D607}">
      <dsp:nvSpPr>
        <dsp:cNvPr id="0" name=""/>
        <dsp:cNvSpPr/>
      </dsp:nvSpPr>
      <dsp:spPr>
        <a:xfrm>
          <a:off x="0" y="4216084"/>
          <a:ext cx="81280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F6E233-E0F9-4447-9FC2-EB9527AE447B}">
      <dsp:nvSpPr>
        <dsp:cNvPr id="0" name=""/>
        <dsp:cNvSpPr/>
      </dsp:nvSpPr>
      <dsp:spPr>
        <a:xfrm>
          <a:off x="386953" y="3706610"/>
          <a:ext cx="7739054" cy="6423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Shared Governance Leadership: </a:t>
          </a:r>
          <a:r>
            <a:rPr lang="en-US" sz="1600" kern="1200" dirty="0"/>
            <a:t>My constituency leaders operate transparently - </a:t>
          </a:r>
          <a:r>
            <a:rPr lang="en-US" sz="1600" b="1" kern="1200" dirty="0"/>
            <a:t>77% </a:t>
          </a:r>
          <a:endParaRPr lang="en-US" sz="1600" kern="1200" dirty="0"/>
        </a:p>
      </dsp:txBody>
      <dsp:txXfrm>
        <a:off x="418308" y="3737965"/>
        <a:ext cx="7676344" cy="579603"/>
      </dsp:txXfrm>
    </dsp:sp>
    <dsp:sp modelId="{4AC6B84A-59F5-4B69-BC9C-1507C9AD56DC}">
      <dsp:nvSpPr>
        <dsp:cNvPr id="0" name=""/>
        <dsp:cNvSpPr/>
      </dsp:nvSpPr>
      <dsp:spPr>
        <a:xfrm>
          <a:off x="0" y="5046237"/>
          <a:ext cx="81280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EE80B1-B665-4D3C-A28D-5D6D228886C3}">
      <dsp:nvSpPr>
        <dsp:cNvPr id="0" name=""/>
        <dsp:cNvSpPr/>
      </dsp:nvSpPr>
      <dsp:spPr>
        <a:xfrm>
          <a:off x="386953" y="4491484"/>
          <a:ext cx="7739054" cy="6875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Decision-Making Process: </a:t>
          </a:r>
          <a:r>
            <a:rPr lang="en-US" sz="1600" kern="1200" dirty="0"/>
            <a:t>I recognize the importance of these decision-making processes in shaping our direction and policies - </a:t>
          </a:r>
          <a:r>
            <a:rPr lang="en-US" sz="1600" b="1" kern="1200" dirty="0"/>
            <a:t>87%</a:t>
          </a:r>
        </a:p>
      </dsp:txBody>
      <dsp:txXfrm>
        <a:off x="420519" y="4525050"/>
        <a:ext cx="7671922" cy="620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3FCC4-A71E-6F03-934E-957126BE6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205984-FD0C-1E4C-2DA7-200617E542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C5FB6-7DEB-E70F-CD8E-BB7FF30DA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6603-DF9D-4EB4-896D-D0591AB1092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436EF-3075-04C8-7863-59CDAB032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96818-F669-94C4-DF9E-426F58F26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A303-3F8C-426A-81D9-1D79271EB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63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F579E-A36B-4730-F52E-D8FC3416F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74BF43-9F46-64B5-CA06-99E737FB4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8287A-B9ED-1833-4032-0C1718CCE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6603-DF9D-4EB4-896D-D0591AB1092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C1EA2-CE84-668B-EC50-211B3EB97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7B7FD-8BCE-358E-E292-A370495D3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A303-3F8C-426A-81D9-1D79271EB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50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E37D89-30E2-2B00-2761-4A0AC7DE33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51DEB7-CAA1-CF16-9347-336D20383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628D8-5471-0D2A-0007-2F917FF32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6603-DF9D-4EB4-896D-D0591AB1092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568A4-17D5-D3D6-E94A-DF7204995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11D5C-E1AA-0E5A-9067-38A89FD77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A303-3F8C-426A-81D9-1D79271EB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5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C205-9A49-7574-B70C-6BB15EED3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FF629-FE08-C442-FEA0-F165072B9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BB93A-9845-06B8-2835-71A1DEF83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6603-DF9D-4EB4-896D-D0591AB1092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6A597-E425-6EA7-6A70-7E7B44D26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42D02-9C64-42AA-300D-50F6FE2AB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A303-3F8C-426A-81D9-1D79271EB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1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CD449-1F6C-4E60-3DB4-408ACD290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16D3D-1932-215C-F02D-A411013CD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29A10-23EE-7F7D-8B54-7457AF350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6603-DF9D-4EB4-896D-D0591AB1092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C9CF0-436E-7829-058A-6E8E2252F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174DD-1FDA-B03A-9915-ED29E0D53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A303-3F8C-426A-81D9-1D79271EB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2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F7486-EED6-4A98-76DE-5C2449EA0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796B4-11C1-261C-3565-A436026CFB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AD8BC1-205E-B70A-B416-E8538997E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EC485E-50CA-C2A9-C07D-952291336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6603-DF9D-4EB4-896D-D0591AB1092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2EF352-056B-708E-B069-729C99EEA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F1E309-89C6-29E7-249E-859AB67EA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A303-3F8C-426A-81D9-1D79271EB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6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DD6BF-6CE6-485C-347A-1BDC2F887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422B79-2E07-D83B-5C93-66AE6BA4B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EDE91C-EE4B-A8A7-5B8C-FFB5A12AC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3042D-F774-1DD8-F4D9-618447EB9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8B2A66-04AE-CFB4-2C72-7DF0AEA31A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89BBA-E88D-F9A2-6732-2333ED922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6603-DF9D-4EB4-896D-D0591AB1092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115698-DA25-2C7B-1EA6-9F0C5B3BD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0F532-D777-3AB4-73B1-A7EE5588A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A303-3F8C-426A-81D9-1D79271EB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21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BA75-F820-2A64-0C6A-B17F18F35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A8375-0222-AE2E-BFCA-675877369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6603-DF9D-4EB4-896D-D0591AB1092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D35C2F-B9D9-19DA-41C7-C851CD7EB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DC0544-C566-81DF-2ECF-85AFC834E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A303-3F8C-426A-81D9-1D79271EB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37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257DA4-4905-4AA2-79D0-1B0BEE78B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6603-DF9D-4EB4-896D-D0591AB1092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91D7B6-FCE9-0471-7849-CE460B074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BD10A8-2801-5B8C-A81F-88E09455D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A303-3F8C-426A-81D9-1D79271EB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31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B3544-9552-24F0-6A85-D6E57A154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25B98-18F2-9ECE-89F0-B2E73A6AE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A47806-B9A9-B94A-E5C1-0A3DAEF6F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D45439-A160-A3F4-C11E-DBC9D9C98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6603-DF9D-4EB4-896D-D0591AB1092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1CDA30-6D72-A466-1262-759D1098A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4E3B55-D9C7-DB6D-C5DE-E68646805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A303-3F8C-426A-81D9-1D79271EB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70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3D96E-330E-BD13-7B89-ED1DF7EE3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CCFEB8-8DF5-2A29-CD45-084EFB4066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213060-1C2A-AA30-6826-BA111F564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5BDD3A-92C2-F91B-BE63-930A1F091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6603-DF9D-4EB4-896D-D0591AB1092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6B7369-75ED-449B-5AA5-9C8C06E11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D016A-10A9-E265-650A-4464F1084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A303-3F8C-426A-81D9-1D79271EB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2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EC893A-FC74-5618-3B25-3B714E5F8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DB3FF-B618-9F2E-2822-F28B940ED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2D89A-1A50-06FE-3C04-0E67738487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116603-DF9D-4EB4-896D-D0591AB1092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0A1DC-5B76-F912-E1C4-2C5DEB5DB8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38750-8BEE-F653-F68B-4F4CC0FEA2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8BA303-3F8C-426A-81D9-1D79271EB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7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tudent Services">
            <a:extLst>
              <a:ext uri="{FF2B5EF4-FFF2-40B4-BE49-F238E27FC236}">
                <a16:creationId xmlns:a16="http://schemas.microsoft.com/office/drawing/2014/main" id="{2C198D2B-C9FB-EA9A-AC0A-D59E6FC8B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408"/>
          <a:stretch>
            <a:fillRect/>
          </a:stretch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84AEF6-BCCA-4A29-06A8-F6061082C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Campus Climate Survey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34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8A8273-FCA7-AE29-714D-B01DF1645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</p:spPr>
        <p:txBody>
          <a:bodyPr anchor="ctr">
            <a:normAutofit/>
          </a:bodyPr>
          <a:lstStyle/>
          <a:p>
            <a:r>
              <a:rPr lang="en-US" sz="4800"/>
              <a:t>Survey Highlights</a:t>
            </a: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FD250E9-0524-08E9-9A1F-0ADB05F71D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522975" y="457200"/>
            <a:ext cx="6007608" cy="22297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400" dirty="0"/>
              <a:t>Survey administered in Spring 25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2400" dirty="0"/>
              <a:t>Evaluates campus climate across engagement, belonging, leadership, and transparency (4-point scale)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400" b="1" dirty="0"/>
              <a:t>Total Respondents: 73 full time faculty and 47 Part Time faculty.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en-US" altLang="en-US" sz="19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 descr="Infographic showing 47 part-time faculty respondents with a campus climate rating of 55%, one percent above average.">
            <a:extLst>
              <a:ext uri="{FF2B5EF4-FFF2-40B4-BE49-F238E27FC236}">
                <a16:creationId xmlns:a16="http://schemas.microsoft.com/office/drawing/2014/main" id="{76D49A11-E159-0779-1337-A4A00E5E5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4" y="2994661"/>
            <a:ext cx="5020055" cy="3105739"/>
          </a:xfrm>
          <a:prstGeom prst="rect">
            <a:avLst/>
          </a:prstGeom>
        </p:spPr>
      </p:pic>
      <p:pic>
        <p:nvPicPr>
          <p:cNvPr id="8" name="Picture 7" descr="Infographic showing 73 full-time faculty respondents with a campus climate rating of 43%, ten percent below average.&#10;">
            <a:extLst>
              <a:ext uri="{FF2B5EF4-FFF2-40B4-BE49-F238E27FC236}">
                <a16:creationId xmlns:a16="http://schemas.microsoft.com/office/drawing/2014/main" id="{0F881E4A-723F-8CFA-8036-064121876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496" y="2729865"/>
            <a:ext cx="5468112" cy="335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48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A2FA93-70DC-83A6-0841-CD0196091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Highest Rated Responses: PT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extBox 7">
            <a:extLst>
              <a:ext uri="{FF2B5EF4-FFF2-40B4-BE49-F238E27FC236}">
                <a16:creationId xmlns:a16="http://schemas.microsoft.com/office/drawing/2014/main" id="{37B2B874-7BEB-5345-648E-7E8CB2936A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513956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285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13A4C1-8182-17B4-BFF8-896222212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FC7D9D-B5F2-13C2-474C-F5DF29192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Highest Rated Responses: FT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8BB3B0-1800-7609-36FB-060D751BE7AE}"/>
              </a:ext>
            </a:extLst>
          </p:cNvPr>
          <p:cNvSpPr txBox="1"/>
          <p:nvPr/>
        </p:nvSpPr>
        <p:spPr>
          <a:xfrm>
            <a:off x="3953239" y="6695711"/>
            <a:ext cx="10822283" cy="4767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sz="2400" dirty="0"/>
          </a:p>
          <a:p>
            <a:br>
              <a:rPr lang="en-US" sz="2400" dirty="0"/>
            </a:br>
            <a:endParaRPr lang="en-US" sz="2400" dirty="0"/>
          </a:p>
          <a:p>
            <a:pPr lvl="0"/>
            <a:endParaRPr lang="en-US" sz="2400" dirty="0"/>
          </a:p>
          <a:p>
            <a:br>
              <a:rPr lang="en-US" sz="2400" dirty="0"/>
            </a:br>
            <a:endParaRPr lang="en-US" sz="16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B43F2E4-3191-5854-7DC5-E725726FA5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6462608"/>
              </p:ext>
            </p:extLst>
          </p:nvPr>
        </p:nvGraphicFramePr>
        <p:xfrm>
          <a:off x="1874603" y="127207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856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F6C06C-38FE-44B6-D904-AF2BF19D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/>
              <a:t>Reflective Discussion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B2A3D-C172-6A0E-1A6D-DCF0FC61C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4190" y="552091"/>
            <a:ext cx="6569889" cy="58262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Both full-time (100%) and part-time (97%) faculty report feeling highly engaged at work.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a few words, what practices or conditions most drive your engagement at work?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can we ensure these factors are shared across all areas of the college?</a:t>
            </a:r>
          </a:p>
        </p:txBody>
      </p:sp>
    </p:spTree>
    <p:extLst>
      <p:ext uri="{BB962C8B-B14F-4D97-AF65-F5344CB8AC3E}">
        <p14:creationId xmlns:p14="http://schemas.microsoft.com/office/powerpoint/2010/main" val="509465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10B1BF2-EE5A-EDE0-42A0-961C8BAC0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332" y="1026825"/>
            <a:ext cx="4527030" cy="452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591DB1-C3D4-6447-E323-FDB6FC0B7D8E}"/>
              </a:ext>
            </a:extLst>
          </p:cNvPr>
          <p:cNvSpPr txBox="1"/>
          <p:nvPr/>
        </p:nvSpPr>
        <p:spPr>
          <a:xfrm>
            <a:off x="6618158" y="2274677"/>
            <a:ext cx="46619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Mentimeter</a:t>
            </a:r>
            <a:r>
              <a:rPr lang="en-US" sz="2800" dirty="0"/>
              <a:t> Code: </a:t>
            </a:r>
            <a:r>
              <a:rPr lang="en-US" sz="2800" b="1" dirty="0"/>
              <a:t>5774 1926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848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F9B20-EDDD-2FAA-639B-74B656717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207" y="142406"/>
            <a:ext cx="11266904" cy="850025"/>
          </a:xfrm>
        </p:spPr>
        <p:txBody>
          <a:bodyPr vert="horz">
            <a:normAutofit/>
          </a:bodyPr>
          <a:lstStyle/>
          <a:p>
            <a:pPr algn="ctr"/>
            <a:r>
              <a:rPr lang="en-US" sz="5400" dirty="0">
                <a:solidFill>
                  <a:schemeClr val="accent2">
                    <a:lumMod val="75000"/>
                  </a:schemeClr>
                </a:solidFill>
              </a:rPr>
              <a:t>Opportunities</a:t>
            </a:r>
          </a:p>
        </p:txBody>
      </p:sp>
      <p:pic>
        <p:nvPicPr>
          <p:cNvPr id="7" name="Picture 6" descr="A screenshot of a phone&#10;&#10;AI-generated content may be incorrect.">
            <a:extLst>
              <a:ext uri="{FF2B5EF4-FFF2-40B4-BE49-F238E27FC236}">
                <a16:creationId xmlns:a16="http://schemas.microsoft.com/office/drawing/2014/main" id="{FF18D63C-2303-7A02-BA4E-871C5A543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61"/>
          <a:stretch>
            <a:fillRect/>
          </a:stretch>
        </p:blipFill>
        <p:spPr>
          <a:xfrm>
            <a:off x="1080781" y="1246320"/>
            <a:ext cx="4667947" cy="54692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92DC86-9429-0319-38D3-FF7E2369C60C}"/>
              </a:ext>
            </a:extLst>
          </p:cNvPr>
          <p:cNvSpPr txBox="1"/>
          <p:nvPr/>
        </p:nvSpPr>
        <p:spPr>
          <a:xfrm>
            <a:off x="2463876" y="778539"/>
            <a:ext cx="1582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Full Time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4F1EDE-9CE5-65CA-46B6-0BA9C9CCF671}"/>
              </a:ext>
            </a:extLst>
          </p:cNvPr>
          <p:cNvSpPr txBox="1"/>
          <p:nvPr/>
        </p:nvSpPr>
        <p:spPr>
          <a:xfrm>
            <a:off x="8152742" y="834331"/>
            <a:ext cx="1631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Part Time</a:t>
            </a:r>
          </a:p>
        </p:txBody>
      </p:sp>
      <p:pic>
        <p:nvPicPr>
          <p:cNvPr id="11" name="Picture 10" descr="A white and blue text with blue text&#10;&#10;AI-generated content may be incorrect.">
            <a:extLst>
              <a:ext uri="{FF2B5EF4-FFF2-40B4-BE49-F238E27FC236}">
                <a16:creationId xmlns:a16="http://schemas.microsoft.com/office/drawing/2014/main" id="{F0319A8C-E23F-EA40-2F79-BA6893582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545" y="1246320"/>
            <a:ext cx="4285674" cy="546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02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2B1C97-2078-C9C4-E1B7-E84756467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Reflective Discussion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2936F-0806-63F8-7577-DD5DBC4BA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/>
              <a:t>Survey results show low confidence in addressing concerns (</a:t>
            </a:r>
            <a:r>
              <a:rPr lang="en-US" sz="2200" b="1"/>
              <a:t>17–34%</a:t>
            </a:r>
            <a:r>
              <a:rPr lang="en-US" sz="2200"/>
              <a:t>), limited transparency in decision-making (</a:t>
            </a:r>
            <a:r>
              <a:rPr lang="en-US" sz="2200" b="1"/>
              <a:t>23%</a:t>
            </a:r>
            <a:r>
              <a:rPr lang="en-US" sz="2200"/>
              <a:t>), and weak communication from leadership (</a:t>
            </a:r>
            <a:r>
              <a:rPr lang="en-US" sz="2200" b="1"/>
              <a:t>23–42%</a:t>
            </a:r>
            <a:r>
              <a:rPr lang="en-US" sz="2200"/>
              <a:t>), underscoring the need for greater trust, accountability, and equitable opportunities.</a:t>
            </a:r>
          </a:p>
          <a:p>
            <a:pPr marL="0" indent="0">
              <a:buNone/>
            </a:pPr>
            <a:endParaRPr lang="en-US" sz="2200"/>
          </a:p>
          <a:p>
            <a:pPr marL="514350" indent="-514350">
              <a:buFont typeface="+mj-lt"/>
              <a:buAutoNum type="arabicPeriod"/>
            </a:pPr>
            <a:r>
              <a:rPr lang="en-US" sz="2200"/>
              <a:t>What barriers or challenge most affects your sense of belonging, professional growth, or trust in leadership?</a:t>
            </a:r>
            <a:br>
              <a:rPr lang="en-US" sz="2200"/>
            </a:br>
            <a:endParaRPr lang="en-US" sz="2200"/>
          </a:p>
          <a:p>
            <a:pPr marL="514350" indent="-514350">
              <a:buFont typeface="+mj-lt"/>
              <a:buAutoNum type="arabicPeriod"/>
            </a:pPr>
            <a:r>
              <a:rPr lang="en-US" sz="2200"/>
              <a:t>What actions or changes would most help improve communication, trust, and well-being across employee groups—especially in leadership accountability, transparency, and opportunities for advancement?</a:t>
            </a:r>
          </a:p>
        </p:txBody>
      </p:sp>
    </p:spTree>
    <p:extLst>
      <p:ext uri="{BB962C8B-B14F-4D97-AF65-F5344CB8AC3E}">
        <p14:creationId xmlns:p14="http://schemas.microsoft.com/office/powerpoint/2010/main" val="2842088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6E4A5-A621-5000-C7E1-DFEEABC98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8E7F043-CBC2-DF9E-DE02-DC4286443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332" y="1026825"/>
            <a:ext cx="4527030" cy="452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DABB44-10F6-A891-B8C5-7A11A05CBD4B}"/>
              </a:ext>
            </a:extLst>
          </p:cNvPr>
          <p:cNvSpPr txBox="1"/>
          <p:nvPr/>
        </p:nvSpPr>
        <p:spPr>
          <a:xfrm>
            <a:off x="6618158" y="2274677"/>
            <a:ext cx="46619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Mentimeter</a:t>
            </a:r>
            <a:r>
              <a:rPr lang="en-US" sz="2800" dirty="0"/>
              <a:t> Code: </a:t>
            </a:r>
            <a:r>
              <a:rPr lang="en-US" sz="2800" b="1" dirty="0"/>
              <a:t>5774 1926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92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362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Campus Climate Survey</vt:lpstr>
      <vt:lpstr>Survey Highlights</vt:lpstr>
      <vt:lpstr>Highest Rated Responses: PT</vt:lpstr>
      <vt:lpstr>Highest Rated Responses: FT</vt:lpstr>
      <vt:lpstr>Reflective Discussion</vt:lpstr>
      <vt:lpstr>PowerPoint Presentation</vt:lpstr>
      <vt:lpstr>Opportunities</vt:lpstr>
      <vt:lpstr>Reflective Discussion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Shagun Kaur</dc:creator>
  <cp:lastModifiedBy>Shagun Kaur</cp:lastModifiedBy>
  <cp:revision>1</cp:revision>
  <dcterms:created xsi:type="dcterms:W3CDTF">2025-10-17T04:48:51Z</dcterms:created>
  <dcterms:modified xsi:type="dcterms:W3CDTF">2025-10-17T06:47:39Z</dcterms:modified>
</cp:coreProperties>
</file>