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920"/>
    <p:restoredTop sz="94754"/>
  </p:normalViewPr>
  <p:slideViewPr>
    <p:cSldViewPr snapToGrid="0">
      <p:cViewPr varScale="1">
        <p:scale>
          <a:sx n="89" d="100"/>
          <a:sy n="89" d="100"/>
        </p:scale>
        <p:origin x="47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8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SSH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2013-14</c:v>
                </c:pt>
                <c:pt idx="1">
                  <c:v>2024-25</c:v>
                </c:pt>
                <c:pt idx="2">
                  <c:v>ICS + SS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94.1</c:v>
                </c:pt>
                <c:pt idx="1">
                  <c:v>79.3</c:v>
                </c:pt>
                <c:pt idx="2">
                  <c:v>85.3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DE-9443-8EF5-14EECBDC889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60081439"/>
        <c:axId val="1960089471"/>
      </c:barChart>
      <c:catAx>
        <c:axId val="1960081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0089471"/>
        <c:crosses val="autoZero"/>
        <c:auto val="1"/>
        <c:lblAlgn val="ctr"/>
        <c:lblOffset val="100"/>
        <c:noMultiLvlLbl val="0"/>
      </c:catAx>
      <c:valAx>
        <c:axId val="1960089471"/>
        <c:scaling>
          <c:orientation val="minMax"/>
          <c:max val="120"/>
          <c:min val="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  <a:p>
                <a:pPr>
                  <a:defRPr/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9600814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2013-14</c:v>
                </c:pt>
                <c:pt idx="1">
                  <c:v>2024-25</c:v>
                </c:pt>
                <c:pt idx="2">
                  <c:v>ICS + SS</c:v>
                </c:pt>
              </c:strCache>
            </c:strRef>
          </c:cat>
          <c:val>
            <c:numRef>
              <c:f>Sheet1!$B$31:$B$33</c:f>
              <c:numCache>
                <c:formatCode>General</c:formatCode>
                <c:ptCount val="3"/>
                <c:pt idx="0">
                  <c:v>32.5</c:v>
                </c:pt>
                <c:pt idx="1">
                  <c:v>24.9</c:v>
                </c:pt>
                <c:pt idx="2">
                  <c:v>85.3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A2-9B4B-B6FB-181F5AE9179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28648015"/>
        <c:axId val="1629003711"/>
      </c:barChart>
      <c:catAx>
        <c:axId val="1628648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9003711"/>
        <c:crosses val="autoZero"/>
        <c:auto val="1"/>
        <c:lblAlgn val="ctr"/>
        <c:lblOffset val="100"/>
        <c:noMultiLvlLbl val="0"/>
      </c:catAx>
      <c:valAx>
        <c:axId val="162900371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628648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Sheet1!$A$25:$A$27</c:f>
              <c:strCache>
                <c:ptCount val="3"/>
                <c:pt idx="0">
                  <c:v>2013-14</c:v>
                </c:pt>
                <c:pt idx="1">
                  <c:v>2024-25</c:v>
                </c:pt>
                <c:pt idx="2">
                  <c:v>Proposed</c:v>
                </c:pt>
              </c:strCache>
            </c:strRef>
          </c:cat>
          <c:val>
            <c:numRef>
              <c:f>Sheet1!$B$25:$B$27</c:f>
              <c:numCache>
                <c:formatCode>General</c:formatCode>
                <c:ptCount val="3"/>
                <c:pt idx="0">
                  <c:v>113.4</c:v>
                </c:pt>
                <c:pt idx="1">
                  <c:v>83.4</c:v>
                </c:pt>
                <c:pt idx="2">
                  <c:v>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18-6D4F-80D7-A227BA833F2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0839919"/>
        <c:axId val="1883011775"/>
      </c:barChart>
      <c:catAx>
        <c:axId val="183083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3011775"/>
        <c:crosses val="autoZero"/>
        <c:auto val="1"/>
        <c:lblAlgn val="ctr"/>
        <c:lblOffset val="100"/>
        <c:noMultiLvlLbl val="0"/>
      </c:catAx>
      <c:valAx>
        <c:axId val="188301177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830839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BHES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Sheet1!$A$19:$A$21</c:f>
              <c:strCache>
                <c:ptCount val="3"/>
                <c:pt idx="0">
                  <c:v>2013-14</c:v>
                </c:pt>
                <c:pt idx="1">
                  <c:v>2024-25</c:v>
                </c:pt>
                <c:pt idx="2">
                  <c:v>Proposed</c:v>
                </c:pt>
              </c:strCache>
            </c:strRef>
          </c:cat>
          <c:val>
            <c:numRef>
              <c:f>Sheet1!$B$19:$B$21</c:f>
              <c:numCache>
                <c:formatCode>General</c:formatCode>
                <c:ptCount val="3"/>
                <c:pt idx="0">
                  <c:v>49.1</c:v>
                </c:pt>
                <c:pt idx="1">
                  <c:v>47.2</c:v>
                </c:pt>
                <c:pt idx="2">
                  <c:v>59.4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94-1147-ABB4-CD274C9ACF8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29920639"/>
        <c:axId val="10904944"/>
      </c:barChart>
      <c:catAx>
        <c:axId val="1629920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04944"/>
        <c:crosses val="autoZero"/>
        <c:auto val="1"/>
        <c:lblAlgn val="ctr"/>
        <c:lblOffset val="100"/>
        <c:noMultiLvlLbl val="0"/>
      </c:catAx>
      <c:valAx>
        <c:axId val="10904944"/>
        <c:scaling>
          <c:orientation val="minMax"/>
          <c:max val="12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629920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BCAT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Sheet1!$A$51:$A$53</c:f>
              <c:strCache>
                <c:ptCount val="3"/>
                <c:pt idx="0">
                  <c:v>2013-14</c:v>
                </c:pt>
                <c:pt idx="1">
                  <c:v>2024-25</c:v>
                </c:pt>
                <c:pt idx="2">
                  <c:v>Proposed</c:v>
                </c:pt>
              </c:strCache>
            </c:strRef>
          </c:cat>
          <c:val>
            <c:numRef>
              <c:f>Sheet1!$B$51:$B$53</c:f>
              <c:numCache>
                <c:formatCode>General</c:formatCode>
                <c:ptCount val="3"/>
                <c:pt idx="0">
                  <c:v>62.7</c:v>
                </c:pt>
                <c:pt idx="1">
                  <c:v>73.7</c:v>
                </c:pt>
                <c:pt idx="2">
                  <c:v>82.4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43-D24D-BC2F-1DF9F9A0C06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2509648"/>
        <c:axId val="12513328"/>
      </c:barChart>
      <c:catAx>
        <c:axId val="1250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13328"/>
        <c:crosses val="autoZero"/>
        <c:auto val="1"/>
        <c:lblAlgn val="ctr"/>
        <c:lblOffset val="100"/>
        <c:noMultiLvlLbl val="0"/>
      </c:catAx>
      <c:valAx>
        <c:axId val="12513328"/>
        <c:scaling>
          <c:orientation val="minMax"/>
          <c:max val="12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2509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Sheet1!$A$37:$A$39</c:f>
              <c:strCache>
                <c:ptCount val="3"/>
                <c:pt idx="0">
                  <c:v>2013-14</c:v>
                </c:pt>
                <c:pt idx="1">
                  <c:v>2024-25</c:v>
                </c:pt>
                <c:pt idx="2">
                  <c:v>Proposed</c:v>
                </c:pt>
              </c:strCache>
            </c:strRef>
          </c:cat>
          <c:val>
            <c:numRef>
              <c:f>Sheet1!$B$37:$B$39</c:f>
              <c:numCache>
                <c:formatCode>General</c:formatCode>
                <c:ptCount val="3"/>
                <c:pt idx="0">
                  <c:v>35</c:v>
                </c:pt>
                <c:pt idx="1">
                  <c:v>30.2</c:v>
                </c:pt>
                <c:pt idx="2">
                  <c:v>40.200000000000003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D-084B-8728-A7AD6A1EE9A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73989967"/>
        <c:axId val="2123725935"/>
      </c:barChart>
      <c:catAx>
        <c:axId val="16739899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3725935"/>
        <c:crosses val="autoZero"/>
        <c:auto val="1"/>
        <c:lblAlgn val="ctr"/>
        <c:lblOffset val="100"/>
        <c:noMultiLvlLbl val="0"/>
      </c:catAx>
      <c:valAx>
        <c:axId val="2123725935"/>
        <c:scaling>
          <c:orientation val="minMax"/>
          <c:max val="12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6739899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Sheet1!$A$43:$A$44</c:f>
              <c:strCache>
                <c:ptCount val="2"/>
                <c:pt idx="0">
                  <c:v>2013-14</c:v>
                </c:pt>
                <c:pt idx="1">
                  <c:v>2024-25</c:v>
                </c:pt>
              </c:strCache>
            </c:strRef>
          </c:cat>
          <c:val>
            <c:numRef>
              <c:f>Sheet1!$B$43:$B$44</c:f>
              <c:numCache>
                <c:formatCode>General</c:formatCode>
                <c:ptCount val="2"/>
                <c:pt idx="0">
                  <c:v>19.399999999999999</c:v>
                </c:pt>
                <c:pt idx="1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E9-7A4D-B324-C430B42D1D4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82401727"/>
        <c:axId val="1882473759"/>
      </c:barChart>
      <c:catAx>
        <c:axId val="188240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2473759"/>
        <c:crosses val="autoZero"/>
        <c:auto val="1"/>
        <c:lblAlgn val="ctr"/>
        <c:lblOffset val="100"/>
        <c:noMultiLvlLbl val="0"/>
      </c:catAx>
      <c:valAx>
        <c:axId val="1882473759"/>
        <c:scaling>
          <c:orientation val="minMax"/>
          <c:max val="12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88240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PSME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Sheet1!$A$47:$A$48</c:f>
              <c:strCache>
                <c:ptCount val="2"/>
                <c:pt idx="0">
                  <c:v>2013-14</c:v>
                </c:pt>
                <c:pt idx="1">
                  <c:v>2024-25</c:v>
                </c:pt>
              </c:strCache>
            </c:strRef>
          </c:cat>
          <c:val>
            <c:numRef>
              <c:f>Sheet1!$B$47:$B$48</c:f>
              <c:numCache>
                <c:formatCode>General</c:formatCode>
                <c:ptCount val="2"/>
                <c:pt idx="0">
                  <c:v>103.3</c:v>
                </c:pt>
                <c:pt idx="1">
                  <c:v>85.9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1-FA42-A939-248795088B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00820303"/>
        <c:axId val="1631022927"/>
      </c:barChart>
      <c:catAx>
        <c:axId val="190082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1022927"/>
        <c:crosses val="autoZero"/>
        <c:auto val="1"/>
        <c:lblAlgn val="ctr"/>
        <c:lblOffset val="100"/>
        <c:noMultiLvlLbl val="0"/>
      </c:catAx>
      <c:valAx>
        <c:axId val="1631022927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FTEF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9008203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803F81-590C-5047-A646-252BFC811A34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FD4054-EC5B-6C4D-894F-B6EB76A402BD}">
      <dgm:prSet phldrT="[Text]"/>
      <dgm:spPr/>
      <dgm:t>
        <a:bodyPr/>
        <a:lstStyle/>
        <a:p>
          <a:r>
            <a:rPr lang="en-US" dirty="0"/>
            <a:t>Vice President of Instruction</a:t>
          </a:r>
        </a:p>
      </dgm:t>
    </dgm:pt>
    <dgm:pt modelId="{CDD03C6F-2561-B744-9D2C-76D3D14A4C04}" type="parTrans" cxnId="{9CBE1D76-220F-AE4E-81A5-C84BCC106614}">
      <dgm:prSet/>
      <dgm:spPr/>
      <dgm:t>
        <a:bodyPr/>
        <a:lstStyle/>
        <a:p>
          <a:endParaRPr lang="en-US"/>
        </a:p>
      </dgm:t>
    </dgm:pt>
    <dgm:pt modelId="{A388CD33-D82D-3A42-A56A-5C22730E765E}" type="sibTrans" cxnId="{9CBE1D76-220F-AE4E-81A5-C84BCC106614}">
      <dgm:prSet/>
      <dgm:spPr/>
      <dgm:t>
        <a:bodyPr/>
        <a:lstStyle/>
        <a:p>
          <a:endParaRPr lang="en-US"/>
        </a:p>
      </dgm:t>
    </dgm:pt>
    <dgm:pt modelId="{0AF3BCC6-84EC-8648-8A2C-1D9C80E9AD5D}">
      <dgm:prSet phldrT="[Text]"/>
      <dgm:spPr/>
      <dgm:t>
        <a:bodyPr/>
        <a:lstStyle/>
        <a:p>
          <a:r>
            <a:rPr lang="en-US" dirty="0"/>
            <a:t>Associate VPI</a:t>
          </a:r>
        </a:p>
      </dgm:t>
    </dgm:pt>
    <dgm:pt modelId="{3767E050-9B3F-1E4C-97C3-F6C60215E729}" type="parTrans" cxnId="{CB73EF22-0123-D84A-9F1D-1F3C2115C45D}">
      <dgm:prSet/>
      <dgm:spPr/>
      <dgm:t>
        <a:bodyPr/>
        <a:lstStyle/>
        <a:p>
          <a:endParaRPr lang="en-US"/>
        </a:p>
      </dgm:t>
    </dgm:pt>
    <dgm:pt modelId="{78324781-3999-944D-97D7-87A4807CE202}" type="sibTrans" cxnId="{CB73EF22-0123-D84A-9F1D-1F3C2115C45D}">
      <dgm:prSet/>
      <dgm:spPr/>
      <dgm:t>
        <a:bodyPr/>
        <a:lstStyle/>
        <a:p>
          <a:endParaRPr lang="en-US"/>
        </a:p>
      </dgm:t>
    </dgm:pt>
    <dgm:pt modelId="{7F255C16-8C26-C94B-B60C-5A411AD20C4F}">
      <dgm:prSet phldrT="[Text]"/>
      <dgm:spPr/>
      <dgm:t>
        <a:bodyPr/>
        <a:lstStyle/>
        <a:p>
          <a:r>
            <a:rPr lang="en-US" dirty="0"/>
            <a:t>Language Arts</a:t>
          </a:r>
        </a:p>
      </dgm:t>
    </dgm:pt>
    <dgm:pt modelId="{AD054129-8007-3740-ABE2-7BE5E5A5796E}" type="parTrans" cxnId="{921838F9-949F-4547-8DF4-5A7C7E3A1F88}">
      <dgm:prSet/>
      <dgm:spPr/>
      <dgm:t>
        <a:bodyPr/>
        <a:lstStyle/>
        <a:p>
          <a:endParaRPr lang="en-US"/>
        </a:p>
      </dgm:t>
    </dgm:pt>
    <dgm:pt modelId="{46D90324-4ADF-6C42-8A11-A2B862C3CD54}" type="sibTrans" cxnId="{921838F9-949F-4547-8DF4-5A7C7E3A1F88}">
      <dgm:prSet/>
      <dgm:spPr/>
      <dgm:t>
        <a:bodyPr/>
        <a:lstStyle/>
        <a:p>
          <a:endParaRPr lang="en-US"/>
        </a:p>
      </dgm:t>
    </dgm:pt>
    <dgm:pt modelId="{4AF75C68-C281-DF41-97C8-9D6002E5ECE6}">
      <dgm:prSet phldrT="[Text]"/>
      <dgm:spPr/>
      <dgm:t>
        <a:bodyPr/>
        <a:lstStyle/>
        <a:p>
          <a:r>
            <a:rPr lang="en-US" dirty="0"/>
            <a:t>Creative Arts</a:t>
          </a:r>
        </a:p>
      </dgm:t>
    </dgm:pt>
    <dgm:pt modelId="{E7A16FD7-04D4-284B-85A9-0949B9119ABF}" type="parTrans" cxnId="{607E82CA-526D-5442-BEB3-19B5AF34258E}">
      <dgm:prSet/>
      <dgm:spPr/>
      <dgm:t>
        <a:bodyPr/>
        <a:lstStyle/>
        <a:p>
          <a:endParaRPr lang="en-US"/>
        </a:p>
      </dgm:t>
    </dgm:pt>
    <dgm:pt modelId="{FF474823-ACF0-3E48-B2E5-1D3B46637D7A}" type="sibTrans" cxnId="{607E82CA-526D-5442-BEB3-19B5AF34258E}">
      <dgm:prSet/>
      <dgm:spPr/>
      <dgm:t>
        <a:bodyPr/>
        <a:lstStyle/>
        <a:p>
          <a:endParaRPr lang="en-US"/>
        </a:p>
      </dgm:t>
    </dgm:pt>
    <dgm:pt modelId="{8077C8DD-3765-8244-828D-AC104BDD8C84}">
      <dgm:prSet phldrT="[Text]"/>
      <dgm:spPr/>
      <dgm:t>
        <a:bodyPr/>
        <a:lstStyle/>
        <a:p>
          <a:r>
            <a:rPr lang="en-US" dirty="0"/>
            <a:t>BCAT</a:t>
          </a:r>
        </a:p>
      </dgm:t>
    </dgm:pt>
    <dgm:pt modelId="{BB733A14-4A6B-DD4E-9C6D-1CCB983301EA}" type="parTrans" cxnId="{EDE9C7C9-A74D-3048-B247-89DAA051FFCF}">
      <dgm:prSet/>
      <dgm:spPr/>
      <dgm:t>
        <a:bodyPr/>
        <a:lstStyle/>
        <a:p>
          <a:endParaRPr lang="en-US"/>
        </a:p>
      </dgm:t>
    </dgm:pt>
    <dgm:pt modelId="{764CF43D-DE46-BC44-915F-E8D41CC90102}" type="sibTrans" cxnId="{EDE9C7C9-A74D-3048-B247-89DAA051FFCF}">
      <dgm:prSet/>
      <dgm:spPr/>
      <dgm:t>
        <a:bodyPr/>
        <a:lstStyle/>
        <a:p>
          <a:endParaRPr lang="en-US"/>
        </a:p>
      </dgm:t>
    </dgm:pt>
    <dgm:pt modelId="{1D1005BC-57D1-6A4F-87EC-8B27C52B8AF6}">
      <dgm:prSet phldrT="[Text]"/>
      <dgm:spPr/>
      <dgm:t>
        <a:bodyPr/>
        <a:lstStyle/>
        <a:p>
          <a:r>
            <a:rPr lang="en-US" dirty="0"/>
            <a:t>BHES</a:t>
          </a:r>
        </a:p>
      </dgm:t>
    </dgm:pt>
    <dgm:pt modelId="{DA1B2C42-EF09-D24E-9504-1D1FFE7FA995}" type="parTrans" cxnId="{19490788-DE42-724D-BB10-CD9071869631}">
      <dgm:prSet/>
      <dgm:spPr/>
      <dgm:t>
        <a:bodyPr/>
        <a:lstStyle/>
        <a:p>
          <a:endParaRPr lang="en-US"/>
        </a:p>
      </dgm:t>
    </dgm:pt>
    <dgm:pt modelId="{15874FDD-366F-FA4F-9DD6-9154D4C869B0}" type="sibTrans" cxnId="{19490788-DE42-724D-BB10-CD9071869631}">
      <dgm:prSet/>
      <dgm:spPr/>
      <dgm:t>
        <a:bodyPr/>
        <a:lstStyle/>
        <a:p>
          <a:endParaRPr lang="en-US"/>
        </a:p>
      </dgm:t>
    </dgm:pt>
    <dgm:pt modelId="{050230F7-68C8-3D41-9E55-7A9BC4C38EEC}">
      <dgm:prSet phldrT="[Text]"/>
      <dgm:spPr/>
      <dgm:t>
        <a:bodyPr/>
        <a:lstStyle/>
        <a:p>
          <a:r>
            <a:rPr lang="en-US" dirty="0"/>
            <a:t>Social Sciences &amp; Humanities</a:t>
          </a:r>
        </a:p>
      </dgm:t>
    </dgm:pt>
    <dgm:pt modelId="{976FEA23-498F-954B-9F00-D2FB67888DF1}" type="parTrans" cxnId="{EAF3849A-C6F3-3B43-92B2-8D15DEE388A0}">
      <dgm:prSet/>
      <dgm:spPr/>
      <dgm:t>
        <a:bodyPr/>
        <a:lstStyle/>
        <a:p>
          <a:endParaRPr lang="en-US"/>
        </a:p>
      </dgm:t>
    </dgm:pt>
    <dgm:pt modelId="{A0071217-C6AC-8749-8C95-52DB2F00DA1C}" type="sibTrans" cxnId="{EAF3849A-C6F3-3B43-92B2-8D15DEE388A0}">
      <dgm:prSet/>
      <dgm:spPr/>
      <dgm:t>
        <a:bodyPr/>
        <a:lstStyle/>
        <a:p>
          <a:endParaRPr lang="en-US"/>
        </a:p>
      </dgm:t>
    </dgm:pt>
    <dgm:pt modelId="{DB4687AC-F8A4-5D45-8D2A-2C4F99885D2C}">
      <dgm:prSet phldrT="[Text]"/>
      <dgm:spPr/>
      <dgm:t>
        <a:bodyPr/>
        <a:lstStyle/>
        <a:p>
          <a:r>
            <a:rPr lang="en-US" dirty="0"/>
            <a:t>IIS</a:t>
          </a:r>
        </a:p>
      </dgm:t>
    </dgm:pt>
    <dgm:pt modelId="{ECA3AAAA-FD8F-1C45-965E-65FDFDA04B66}" type="parTrans" cxnId="{24545B7D-6295-E348-BDD8-185B99D0CF6B}">
      <dgm:prSet/>
      <dgm:spPr/>
      <dgm:t>
        <a:bodyPr/>
        <a:lstStyle/>
        <a:p>
          <a:endParaRPr lang="en-US"/>
        </a:p>
      </dgm:t>
    </dgm:pt>
    <dgm:pt modelId="{DD27B8DC-52A8-1C40-B1CD-22F63731CC03}" type="sibTrans" cxnId="{24545B7D-6295-E348-BDD8-185B99D0CF6B}">
      <dgm:prSet/>
      <dgm:spPr/>
      <dgm:t>
        <a:bodyPr/>
        <a:lstStyle/>
        <a:p>
          <a:endParaRPr lang="en-US"/>
        </a:p>
      </dgm:t>
    </dgm:pt>
    <dgm:pt modelId="{5EFB8F57-3C0A-CB43-9E31-A9B0E725E907}">
      <dgm:prSet phldrT="[Text]"/>
      <dgm:spPr/>
      <dgm:t>
        <a:bodyPr/>
        <a:lstStyle/>
        <a:p>
          <a:r>
            <a:rPr lang="en-US" dirty="0"/>
            <a:t>PSME</a:t>
          </a:r>
        </a:p>
      </dgm:t>
    </dgm:pt>
    <dgm:pt modelId="{66C3E239-7E6D-8848-B5F8-87332A47BB84}" type="parTrans" cxnId="{BAF0E363-2CB3-C545-A296-2B082B2201D0}">
      <dgm:prSet/>
      <dgm:spPr/>
      <dgm:t>
        <a:bodyPr/>
        <a:lstStyle/>
        <a:p>
          <a:endParaRPr lang="en-US"/>
        </a:p>
      </dgm:t>
    </dgm:pt>
    <dgm:pt modelId="{2DC6F20F-F80F-6D42-9244-6CC108BA3513}" type="sibTrans" cxnId="{BAF0E363-2CB3-C545-A296-2B082B2201D0}">
      <dgm:prSet/>
      <dgm:spPr/>
      <dgm:t>
        <a:bodyPr/>
        <a:lstStyle/>
        <a:p>
          <a:endParaRPr lang="en-US"/>
        </a:p>
      </dgm:t>
    </dgm:pt>
    <dgm:pt modelId="{3A9931A6-E2D3-B749-A37B-95D9AAE65862}">
      <dgm:prSet phldrT="[Text]"/>
      <dgm:spPr/>
      <dgm:t>
        <a:bodyPr/>
        <a:lstStyle/>
        <a:p>
          <a:r>
            <a:rPr lang="en-US" dirty="0"/>
            <a:t>PE/Athletics</a:t>
          </a:r>
        </a:p>
      </dgm:t>
    </dgm:pt>
    <dgm:pt modelId="{83879978-F93B-2F40-B284-655B20DC01B2}" type="parTrans" cxnId="{C5833BE4-538E-FB4D-8CC9-1E00AEA963E6}">
      <dgm:prSet/>
      <dgm:spPr/>
      <dgm:t>
        <a:bodyPr/>
        <a:lstStyle/>
        <a:p>
          <a:endParaRPr lang="en-US"/>
        </a:p>
      </dgm:t>
    </dgm:pt>
    <dgm:pt modelId="{642D8E38-AA61-E546-A5C7-69D4F9A669DF}" type="sibTrans" cxnId="{C5833BE4-538E-FB4D-8CC9-1E00AEA963E6}">
      <dgm:prSet/>
      <dgm:spPr/>
      <dgm:t>
        <a:bodyPr/>
        <a:lstStyle/>
        <a:p>
          <a:endParaRPr lang="en-US"/>
        </a:p>
      </dgm:t>
    </dgm:pt>
    <dgm:pt modelId="{AF8AA236-B95D-FA49-A460-35E472B33D85}">
      <dgm:prSet phldrT="[Text]"/>
      <dgm:spPr/>
      <dgm:t>
        <a:bodyPr/>
        <a:lstStyle/>
        <a:p>
          <a:r>
            <a:rPr lang="en-US" dirty="0"/>
            <a:t>English, ESL, Journalism, Comm Studies</a:t>
          </a:r>
        </a:p>
      </dgm:t>
    </dgm:pt>
    <dgm:pt modelId="{07C1AB7B-C933-DA4A-BC68-30FCAF6F6F80}" type="parTrans" cxnId="{CC8A1009-C0A0-C944-A1B9-7788C9A97BE3}">
      <dgm:prSet/>
      <dgm:spPr/>
      <dgm:t>
        <a:bodyPr/>
        <a:lstStyle/>
        <a:p>
          <a:endParaRPr lang="en-US"/>
        </a:p>
      </dgm:t>
    </dgm:pt>
    <dgm:pt modelId="{621D38A3-B6EC-1149-84DA-438B3C50DE45}" type="sibTrans" cxnId="{CC8A1009-C0A0-C944-A1B9-7788C9A97BE3}">
      <dgm:prSet/>
      <dgm:spPr/>
      <dgm:t>
        <a:bodyPr/>
        <a:lstStyle/>
        <a:p>
          <a:endParaRPr lang="en-US"/>
        </a:p>
      </dgm:t>
    </dgm:pt>
    <dgm:pt modelId="{372A33EE-F47C-FD44-AAB6-A6535C52E0DF}">
      <dgm:prSet phldrT="[Text]"/>
      <dgm:spPr/>
      <dgm:t>
        <a:bodyPr/>
        <a:lstStyle/>
        <a:p>
          <a:r>
            <a:rPr lang="en-US" dirty="0"/>
            <a:t>Business, Accounting, CIS, DMT, Auto Tech, Real Estate</a:t>
          </a:r>
        </a:p>
      </dgm:t>
    </dgm:pt>
    <dgm:pt modelId="{DE8755B6-87F9-994C-A824-DD943B019075}" type="parTrans" cxnId="{2857A1F1-44D0-4F47-80B7-D60F0215683C}">
      <dgm:prSet/>
      <dgm:spPr/>
      <dgm:t>
        <a:bodyPr/>
        <a:lstStyle/>
        <a:p>
          <a:endParaRPr lang="en-US"/>
        </a:p>
      </dgm:t>
    </dgm:pt>
    <dgm:pt modelId="{76E45224-F8BA-3D40-AA6D-A2453BAE3477}" type="sibTrans" cxnId="{2857A1F1-44D0-4F47-80B7-D60F0215683C}">
      <dgm:prSet/>
      <dgm:spPr/>
      <dgm:t>
        <a:bodyPr/>
        <a:lstStyle/>
        <a:p>
          <a:endParaRPr lang="en-US"/>
        </a:p>
      </dgm:t>
    </dgm:pt>
    <dgm:pt modelId="{6320C9BA-08C0-0641-9BC2-7D98C456DD56}">
      <dgm:prSet phldrT="[Text]"/>
      <dgm:spPr/>
      <dgm:t>
        <a:bodyPr/>
        <a:lstStyle/>
        <a:p>
          <a:r>
            <a:rPr lang="en-US" dirty="0"/>
            <a:t>Biology, ESCI, ES, Nursing, MLT, HTEC</a:t>
          </a:r>
        </a:p>
      </dgm:t>
    </dgm:pt>
    <dgm:pt modelId="{1F24A88A-BDFE-734C-B7BF-2B229E32564E}" type="parTrans" cxnId="{6957EB4C-455D-9A40-B898-078C1FB0C5DC}">
      <dgm:prSet/>
      <dgm:spPr/>
      <dgm:t>
        <a:bodyPr/>
        <a:lstStyle/>
        <a:p>
          <a:endParaRPr lang="en-US"/>
        </a:p>
      </dgm:t>
    </dgm:pt>
    <dgm:pt modelId="{388D3F7A-7FA9-7B43-AB83-0B23E47F0D7E}" type="sibTrans" cxnId="{6957EB4C-455D-9A40-B898-078C1FB0C5DC}">
      <dgm:prSet/>
      <dgm:spPr/>
      <dgm:t>
        <a:bodyPr/>
        <a:lstStyle/>
        <a:p>
          <a:endParaRPr lang="en-US"/>
        </a:p>
      </dgm:t>
    </dgm:pt>
    <dgm:pt modelId="{C96EB5E4-8B1F-E34C-824F-05666A2AFB27}">
      <dgm:prSet phldrT="[Text]"/>
      <dgm:spPr/>
      <dgm:t>
        <a:bodyPr/>
        <a:lstStyle/>
        <a:p>
          <a:r>
            <a:rPr lang="en-US" dirty="0"/>
            <a:t>Ethnic Studies, Women’s Studies, World Languages</a:t>
          </a:r>
        </a:p>
      </dgm:t>
    </dgm:pt>
    <dgm:pt modelId="{62495F12-8591-D74D-9010-FC498EFA6CF5}" type="parTrans" cxnId="{0B9D86B6-EE3C-194B-B7C1-7F6687181BD9}">
      <dgm:prSet/>
      <dgm:spPr/>
      <dgm:t>
        <a:bodyPr/>
        <a:lstStyle/>
        <a:p>
          <a:endParaRPr lang="en-US"/>
        </a:p>
      </dgm:t>
    </dgm:pt>
    <dgm:pt modelId="{BBFB09AD-35C4-5D41-83AF-E66C46FC821A}" type="sibTrans" cxnId="{0B9D86B6-EE3C-194B-B7C1-7F6687181BD9}">
      <dgm:prSet/>
      <dgm:spPr/>
      <dgm:t>
        <a:bodyPr/>
        <a:lstStyle/>
        <a:p>
          <a:endParaRPr lang="en-US"/>
        </a:p>
      </dgm:t>
    </dgm:pt>
    <dgm:pt modelId="{FCD741C9-C54A-4846-94C6-243D3E21941C}">
      <dgm:prSet phldrT="[Text]"/>
      <dgm:spPr/>
      <dgm:t>
        <a:bodyPr/>
        <a:lstStyle/>
        <a:p>
          <a:r>
            <a:rPr lang="en-US" dirty="0"/>
            <a:t>Math, Physics, Chem, Met, </a:t>
          </a:r>
          <a:r>
            <a:rPr lang="en-US" dirty="0" err="1"/>
            <a:t>Astr</a:t>
          </a:r>
          <a:r>
            <a:rPr lang="en-US" dirty="0"/>
            <a:t>, Geo, Engr</a:t>
          </a:r>
        </a:p>
      </dgm:t>
    </dgm:pt>
    <dgm:pt modelId="{EAF8F0A7-D892-2B4B-8893-58AC30797087}" type="parTrans" cxnId="{A6964B8D-C35B-A448-AF4C-321F869FDE1F}">
      <dgm:prSet/>
      <dgm:spPr/>
      <dgm:t>
        <a:bodyPr/>
        <a:lstStyle/>
        <a:p>
          <a:endParaRPr lang="en-US"/>
        </a:p>
      </dgm:t>
    </dgm:pt>
    <dgm:pt modelId="{5B2A6ECF-EF2C-1B46-A8A2-1B58F1D77A41}" type="sibTrans" cxnId="{A6964B8D-C35B-A448-AF4C-321F869FDE1F}">
      <dgm:prSet/>
      <dgm:spPr/>
      <dgm:t>
        <a:bodyPr/>
        <a:lstStyle/>
        <a:p>
          <a:endParaRPr lang="en-US"/>
        </a:p>
      </dgm:t>
    </dgm:pt>
    <dgm:pt modelId="{305CF243-1663-7343-81A5-0931D7401635}">
      <dgm:prSet phldrT="[Text]"/>
      <dgm:spPr/>
      <dgm:t>
        <a:bodyPr/>
        <a:lstStyle/>
        <a:p>
          <a:r>
            <a:rPr lang="en-US" dirty="0"/>
            <a:t>KINS, PE</a:t>
          </a:r>
        </a:p>
      </dgm:t>
    </dgm:pt>
    <dgm:pt modelId="{9097219B-C0E5-FE43-BD69-2377C1EBA5F9}" type="parTrans" cxnId="{3834C346-B8B0-6C40-9748-400D88EB4E67}">
      <dgm:prSet/>
      <dgm:spPr/>
      <dgm:t>
        <a:bodyPr/>
        <a:lstStyle/>
        <a:p>
          <a:endParaRPr lang="en-US"/>
        </a:p>
      </dgm:t>
    </dgm:pt>
    <dgm:pt modelId="{3C78675F-4239-E240-97EE-90311AB77B81}" type="sibTrans" cxnId="{3834C346-B8B0-6C40-9748-400D88EB4E67}">
      <dgm:prSet/>
      <dgm:spPr/>
      <dgm:t>
        <a:bodyPr/>
        <a:lstStyle/>
        <a:p>
          <a:endParaRPr lang="en-US"/>
        </a:p>
      </dgm:t>
    </dgm:pt>
    <dgm:pt modelId="{F9953A32-CFCA-1248-B9B0-B56BAB27F5FC}">
      <dgm:prSet phldrT="[Text]"/>
      <dgm:spPr/>
      <dgm:t>
        <a:bodyPr/>
        <a:lstStyle/>
        <a:p>
          <a:r>
            <a:rPr lang="en-US" dirty="0"/>
            <a:t>Psych, Soc, ADJ, Para, CD, Econ, Anth, Geo, Phil, Poli Sci, History, Humanities</a:t>
          </a:r>
        </a:p>
      </dgm:t>
    </dgm:pt>
    <dgm:pt modelId="{AB3A6E06-6F3A-5843-9062-67EDA50D3A01}" type="parTrans" cxnId="{3ADD7AE9-410D-9649-92D5-2BC27245717C}">
      <dgm:prSet/>
      <dgm:spPr/>
      <dgm:t>
        <a:bodyPr/>
        <a:lstStyle/>
        <a:p>
          <a:endParaRPr lang="en-US"/>
        </a:p>
      </dgm:t>
    </dgm:pt>
    <dgm:pt modelId="{FF5CB814-82D1-D24B-B5E3-C6E74E8EC835}" type="sibTrans" cxnId="{3ADD7AE9-410D-9649-92D5-2BC27245717C}">
      <dgm:prSet/>
      <dgm:spPr/>
      <dgm:t>
        <a:bodyPr/>
        <a:lstStyle/>
        <a:p>
          <a:endParaRPr lang="en-US"/>
        </a:p>
      </dgm:t>
    </dgm:pt>
    <dgm:pt modelId="{7F76D573-C9D5-EC43-9353-EAB4087F38FB}">
      <dgm:prSet phldrT="[Text]"/>
      <dgm:spPr/>
      <dgm:t>
        <a:bodyPr/>
        <a:lstStyle/>
        <a:p>
          <a:r>
            <a:rPr lang="en-US" dirty="0"/>
            <a:t>Dance, Theater, Visual &amp; Performing Arts, F/TV, Music, Photo </a:t>
          </a:r>
        </a:p>
      </dgm:t>
    </dgm:pt>
    <dgm:pt modelId="{9B53BF29-A455-9C45-A0EA-423FADC50AEB}" type="parTrans" cxnId="{E79BCB09-D1CC-F647-8E51-F2DF2C797679}">
      <dgm:prSet/>
      <dgm:spPr/>
      <dgm:t>
        <a:bodyPr/>
        <a:lstStyle/>
        <a:p>
          <a:endParaRPr lang="en-US"/>
        </a:p>
      </dgm:t>
    </dgm:pt>
    <dgm:pt modelId="{AD10A2EF-1DB9-C04B-B191-336E548AC3E6}" type="sibTrans" cxnId="{E79BCB09-D1CC-F647-8E51-F2DF2C797679}">
      <dgm:prSet/>
      <dgm:spPr/>
      <dgm:t>
        <a:bodyPr/>
        <a:lstStyle/>
        <a:p>
          <a:endParaRPr lang="en-US"/>
        </a:p>
      </dgm:t>
    </dgm:pt>
    <dgm:pt modelId="{C152CD4E-DA37-F64F-9EB1-AFD408C7C99A}" type="pres">
      <dgm:prSet presAssocID="{97803F81-590C-5047-A646-252BFC811A3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612FF7A-C030-9E41-9BE9-69452EAF576C}" type="pres">
      <dgm:prSet presAssocID="{14FD4054-EC5B-6C4D-894F-B6EB76A402BD}" presName="hierRoot1" presStyleCnt="0">
        <dgm:presLayoutVars>
          <dgm:hierBranch val="init"/>
        </dgm:presLayoutVars>
      </dgm:prSet>
      <dgm:spPr/>
    </dgm:pt>
    <dgm:pt modelId="{DBDCC0A6-3E84-494A-875A-A9CD552F69C5}" type="pres">
      <dgm:prSet presAssocID="{14FD4054-EC5B-6C4D-894F-B6EB76A402BD}" presName="rootComposite1" presStyleCnt="0"/>
      <dgm:spPr/>
    </dgm:pt>
    <dgm:pt modelId="{85DA639E-30DD-A14D-A0A4-89E3357E7138}" type="pres">
      <dgm:prSet presAssocID="{14FD4054-EC5B-6C4D-894F-B6EB76A402BD}" presName="rootText1" presStyleLbl="node0" presStyleIdx="0" presStyleCnt="1">
        <dgm:presLayoutVars>
          <dgm:chPref val="3"/>
        </dgm:presLayoutVars>
      </dgm:prSet>
      <dgm:spPr/>
    </dgm:pt>
    <dgm:pt modelId="{029C0F00-0668-2949-BF89-FEB4FBBD90B0}" type="pres">
      <dgm:prSet presAssocID="{14FD4054-EC5B-6C4D-894F-B6EB76A402BD}" presName="rootConnector1" presStyleLbl="node1" presStyleIdx="0" presStyleCnt="0"/>
      <dgm:spPr/>
    </dgm:pt>
    <dgm:pt modelId="{2E30AF89-2567-0646-AD56-45D74478EA86}" type="pres">
      <dgm:prSet presAssocID="{14FD4054-EC5B-6C4D-894F-B6EB76A402BD}" presName="hierChild2" presStyleCnt="0"/>
      <dgm:spPr/>
    </dgm:pt>
    <dgm:pt modelId="{27D162D1-35EB-1A4E-AFD9-E031E5C925D2}" type="pres">
      <dgm:prSet presAssocID="{3767E050-9B3F-1E4C-97C3-F6C60215E729}" presName="Name64" presStyleLbl="parChTrans1D2" presStyleIdx="0" presStyleCnt="9"/>
      <dgm:spPr/>
    </dgm:pt>
    <dgm:pt modelId="{EA1E1FF8-8978-6049-85D5-303999760B16}" type="pres">
      <dgm:prSet presAssocID="{0AF3BCC6-84EC-8648-8A2C-1D9C80E9AD5D}" presName="hierRoot2" presStyleCnt="0">
        <dgm:presLayoutVars>
          <dgm:hierBranch val="init"/>
        </dgm:presLayoutVars>
      </dgm:prSet>
      <dgm:spPr/>
    </dgm:pt>
    <dgm:pt modelId="{C120336A-F5D0-A64C-9A81-CCD7CB04A18F}" type="pres">
      <dgm:prSet presAssocID="{0AF3BCC6-84EC-8648-8A2C-1D9C80E9AD5D}" presName="rootComposite" presStyleCnt="0"/>
      <dgm:spPr/>
    </dgm:pt>
    <dgm:pt modelId="{3837E849-2AEC-5143-A0FD-1283A52E5DDE}" type="pres">
      <dgm:prSet presAssocID="{0AF3BCC6-84EC-8648-8A2C-1D9C80E9AD5D}" presName="rootText" presStyleLbl="node2" presStyleIdx="0" presStyleCnt="9">
        <dgm:presLayoutVars>
          <dgm:chPref val="3"/>
        </dgm:presLayoutVars>
      </dgm:prSet>
      <dgm:spPr/>
    </dgm:pt>
    <dgm:pt modelId="{9E046A4D-2C8B-0F48-8232-37BEA8CA36D0}" type="pres">
      <dgm:prSet presAssocID="{0AF3BCC6-84EC-8648-8A2C-1D9C80E9AD5D}" presName="rootConnector" presStyleLbl="node2" presStyleIdx="0" presStyleCnt="9"/>
      <dgm:spPr/>
    </dgm:pt>
    <dgm:pt modelId="{D24EF714-CD78-584A-A355-FD76DBF75B53}" type="pres">
      <dgm:prSet presAssocID="{0AF3BCC6-84EC-8648-8A2C-1D9C80E9AD5D}" presName="hierChild4" presStyleCnt="0"/>
      <dgm:spPr/>
    </dgm:pt>
    <dgm:pt modelId="{57BF7B3D-E823-E24D-9745-F5819E3695A0}" type="pres">
      <dgm:prSet presAssocID="{0AF3BCC6-84EC-8648-8A2C-1D9C80E9AD5D}" presName="hierChild5" presStyleCnt="0"/>
      <dgm:spPr/>
    </dgm:pt>
    <dgm:pt modelId="{2A565764-7928-B946-82F4-C4AB6CAAA4CD}" type="pres">
      <dgm:prSet presAssocID="{AD054129-8007-3740-ABE2-7BE5E5A5796E}" presName="Name64" presStyleLbl="parChTrans1D2" presStyleIdx="1" presStyleCnt="9"/>
      <dgm:spPr/>
    </dgm:pt>
    <dgm:pt modelId="{3293D6DA-82F5-E54A-B0C6-3C7132A9D101}" type="pres">
      <dgm:prSet presAssocID="{7F255C16-8C26-C94B-B60C-5A411AD20C4F}" presName="hierRoot2" presStyleCnt="0">
        <dgm:presLayoutVars>
          <dgm:hierBranch val="init"/>
        </dgm:presLayoutVars>
      </dgm:prSet>
      <dgm:spPr/>
    </dgm:pt>
    <dgm:pt modelId="{5B3397E1-B653-DE4C-87B4-BAC83C400DDB}" type="pres">
      <dgm:prSet presAssocID="{7F255C16-8C26-C94B-B60C-5A411AD20C4F}" presName="rootComposite" presStyleCnt="0"/>
      <dgm:spPr/>
    </dgm:pt>
    <dgm:pt modelId="{78FEBDF2-A62E-714C-B5DD-37CEED86849B}" type="pres">
      <dgm:prSet presAssocID="{7F255C16-8C26-C94B-B60C-5A411AD20C4F}" presName="rootText" presStyleLbl="node2" presStyleIdx="1" presStyleCnt="9">
        <dgm:presLayoutVars>
          <dgm:chPref val="3"/>
        </dgm:presLayoutVars>
      </dgm:prSet>
      <dgm:spPr/>
    </dgm:pt>
    <dgm:pt modelId="{5871620D-FCD8-1649-9757-81CDE6A40326}" type="pres">
      <dgm:prSet presAssocID="{7F255C16-8C26-C94B-B60C-5A411AD20C4F}" presName="rootConnector" presStyleLbl="node2" presStyleIdx="1" presStyleCnt="9"/>
      <dgm:spPr/>
    </dgm:pt>
    <dgm:pt modelId="{90D11AED-1558-B74B-8B78-B43CDF182D2B}" type="pres">
      <dgm:prSet presAssocID="{7F255C16-8C26-C94B-B60C-5A411AD20C4F}" presName="hierChild4" presStyleCnt="0"/>
      <dgm:spPr/>
    </dgm:pt>
    <dgm:pt modelId="{04A17EC1-47DD-A847-A98C-9973C213943A}" type="pres">
      <dgm:prSet presAssocID="{07C1AB7B-C933-DA4A-BC68-30FCAF6F6F80}" presName="Name64" presStyleLbl="parChTrans1D3" presStyleIdx="0" presStyleCnt="8"/>
      <dgm:spPr/>
    </dgm:pt>
    <dgm:pt modelId="{6F206CC9-1FF5-AA4C-B8D1-E8E416CD0E3A}" type="pres">
      <dgm:prSet presAssocID="{AF8AA236-B95D-FA49-A460-35E472B33D85}" presName="hierRoot2" presStyleCnt="0">
        <dgm:presLayoutVars>
          <dgm:hierBranch val="init"/>
        </dgm:presLayoutVars>
      </dgm:prSet>
      <dgm:spPr/>
    </dgm:pt>
    <dgm:pt modelId="{CCAD4CB7-30EF-DE4E-B66D-A1AF55E9A545}" type="pres">
      <dgm:prSet presAssocID="{AF8AA236-B95D-FA49-A460-35E472B33D85}" presName="rootComposite" presStyleCnt="0"/>
      <dgm:spPr/>
    </dgm:pt>
    <dgm:pt modelId="{0FCFB4F0-B67E-4C4D-99B7-0427F23DA95E}" type="pres">
      <dgm:prSet presAssocID="{AF8AA236-B95D-FA49-A460-35E472B33D85}" presName="rootText" presStyleLbl="node3" presStyleIdx="0" presStyleCnt="8" custScaleX="287788">
        <dgm:presLayoutVars>
          <dgm:chPref val="3"/>
        </dgm:presLayoutVars>
      </dgm:prSet>
      <dgm:spPr/>
    </dgm:pt>
    <dgm:pt modelId="{CECE64C4-B5A4-8146-8AF3-EA2CCAB9C8C1}" type="pres">
      <dgm:prSet presAssocID="{AF8AA236-B95D-FA49-A460-35E472B33D85}" presName="rootConnector" presStyleLbl="node3" presStyleIdx="0" presStyleCnt="8"/>
      <dgm:spPr/>
    </dgm:pt>
    <dgm:pt modelId="{BF17E1B2-3970-7849-8332-F8027088890F}" type="pres">
      <dgm:prSet presAssocID="{AF8AA236-B95D-FA49-A460-35E472B33D85}" presName="hierChild4" presStyleCnt="0"/>
      <dgm:spPr/>
    </dgm:pt>
    <dgm:pt modelId="{68D0483F-8B3F-B141-BD8C-F6A961F61861}" type="pres">
      <dgm:prSet presAssocID="{AF8AA236-B95D-FA49-A460-35E472B33D85}" presName="hierChild5" presStyleCnt="0"/>
      <dgm:spPr/>
    </dgm:pt>
    <dgm:pt modelId="{0DC6D0C9-E219-1140-8EA7-646BA12935C3}" type="pres">
      <dgm:prSet presAssocID="{7F255C16-8C26-C94B-B60C-5A411AD20C4F}" presName="hierChild5" presStyleCnt="0"/>
      <dgm:spPr/>
    </dgm:pt>
    <dgm:pt modelId="{DC9D6FC2-ADC8-6B47-A9BA-19052E50728F}" type="pres">
      <dgm:prSet presAssocID="{E7A16FD7-04D4-284B-85A9-0949B9119ABF}" presName="Name64" presStyleLbl="parChTrans1D2" presStyleIdx="2" presStyleCnt="9"/>
      <dgm:spPr/>
    </dgm:pt>
    <dgm:pt modelId="{1E945485-8BCD-C044-93B7-3B818459F5FA}" type="pres">
      <dgm:prSet presAssocID="{4AF75C68-C281-DF41-97C8-9D6002E5ECE6}" presName="hierRoot2" presStyleCnt="0">
        <dgm:presLayoutVars>
          <dgm:hierBranch val="init"/>
        </dgm:presLayoutVars>
      </dgm:prSet>
      <dgm:spPr/>
    </dgm:pt>
    <dgm:pt modelId="{982D15A7-F3B9-A243-86BB-B64D4E8BB7CC}" type="pres">
      <dgm:prSet presAssocID="{4AF75C68-C281-DF41-97C8-9D6002E5ECE6}" presName="rootComposite" presStyleCnt="0"/>
      <dgm:spPr/>
    </dgm:pt>
    <dgm:pt modelId="{47E5E5E6-26D2-E84F-BC96-AF691A5ADBE0}" type="pres">
      <dgm:prSet presAssocID="{4AF75C68-C281-DF41-97C8-9D6002E5ECE6}" presName="rootText" presStyleLbl="node2" presStyleIdx="2" presStyleCnt="9">
        <dgm:presLayoutVars>
          <dgm:chPref val="3"/>
        </dgm:presLayoutVars>
      </dgm:prSet>
      <dgm:spPr/>
    </dgm:pt>
    <dgm:pt modelId="{778FB603-410D-9246-87D9-A455B32D0C9B}" type="pres">
      <dgm:prSet presAssocID="{4AF75C68-C281-DF41-97C8-9D6002E5ECE6}" presName="rootConnector" presStyleLbl="node2" presStyleIdx="2" presStyleCnt="9"/>
      <dgm:spPr/>
    </dgm:pt>
    <dgm:pt modelId="{53CEBDCC-5870-3247-A1DD-5F430BB374E7}" type="pres">
      <dgm:prSet presAssocID="{4AF75C68-C281-DF41-97C8-9D6002E5ECE6}" presName="hierChild4" presStyleCnt="0"/>
      <dgm:spPr/>
    </dgm:pt>
    <dgm:pt modelId="{8CF81C3B-5EBE-4742-991A-4FA54048605E}" type="pres">
      <dgm:prSet presAssocID="{9B53BF29-A455-9C45-A0EA-423FADC50AEB}" presName="Name64" presStyleLbl="parChTrans1D3" presStyleIdx="1" presStyleCnt="8"/>
      <dgm:spPr/>
    </dgm:pt>
    <dgm:pt modelId="{D1D75A04-D55A-464C-B8CD-7CD0DC1E6AC8}" type="pres">
      <dgm:prSet presAssocID="{7F76D573-C9D5-EC43-9353-EAB4087F38FB}" presName="hierRoot2" presStyleCnt="0">
        <dgm:presLayoutVars>
          <dgm:hierBranch val="init"/>
        </dgm:presLayoutVars>
      </dgm:prSet>
      <dgm:spPr/>
    </dgm:pt>
    <dgm:pt modelId="{2755FDAC-5670-4648-80DA-4336BB68503D}" type="pres">
      <dgm:prSet presAssocID="{7F76D573-C9D5-EC43-9353-EAB4087F38FB}" presName="rootComposite" presStyleCnt="0"/>
      <dgm:spPr/>
    </dgm:pt>
    <dgm:pt modelId="{682F951E-1118-3D46-868F-0E2E3256B62E}" type="pres">
      <dgm:prSet presAssocID="{7F76D573-C9D5-EC43-9353-EAB4087F38FB}" presName="rootText" presStyleLbl="node3" presStyleIdx="1" presStyleCnt="8" custScaleX="359872">
        <dgm:presLayoutVars>
          <dgm:chPref val="3"/>
        </dgm:presLayoutVars>
      </dgm:prSet>
      <dgm:spPr/>
    </dgm:pt>
    <dgm:pt modelId="{C697DD38-0E73-1147-8C8D-54AEBA2C43A3}" type="pres">
      <dgm:prSet presAssocID="{7F76D573-C9D5-EC43-9353-EAB4087F38FB}" presName="rootConnector" presStyleLbl="node3" presStyleIdx="1" presStyleCnt="8"/>
      <dgm:spPr/>
    </dgm:pt>
    <dgm:pt modelId="{A0D3A0CD-A99D-3C48-BF6A-31012B34776E}" type="pres">
      <dgm:prSet presAssocID="{7F76D573-C9D5-EC43-9353-EAB4087F38FB}" presName="hierChild4" presStyleCnt="0"/>
      <dgm:spPr/>
    </dgm:pt>
    <dgm:pt modelId="{855E4160-0B9C-FC4A-93ED-0A52A6730F95}" type="pres">
      <dgm:prSet presAssocID="{7F76D573-C9D5-EC43-9353-EAB4087F38FB}" presName="hierChild5" presStyleCnt="0"/>
      <dgm:spPr/>
    </dgm:pt>
    <dgm:pt modelId="{8E44B340-40D3-3841-82D7-5C7035BDDC4F}" type="pres">
      <dgm:prSet presAssocID="{4AF75C68-C281-DF41-97C8-9D6002E5ECE6}" presName="hierChild5" presStyleCnt="0"/>
      <dgm:spPr/>
    </dgm:pt>
    <dgm:pt modelId="{E55AA5FC-CDB2-7B44-A3C4-9A8A2232DB64}" type="pres">
      <dgm:prSet presAssocID="{BB733A14-4A6B-DD4E-9C6D-1CCB983301EA}" presName="Name64" presStyleLbl="parChTrans1D2" presStyleIdx="3" presStyleCnt="9"/>
      <dgm:spPr/>
    </dgm:pt>
    <dgm:pt modelId="{318148CD-89B1-F641-B64F-14916B5E00DF}" type="pres">
      <dgm:prSet presAssocID="{8077C8DD-3765-8244-828D-AC104BDD8C84}" presName="hierRoot2" presStyleCnt="0">
        <dgm:presLayoutVars>
          <dgm:hierBranch val="init"/>
        </dgm:presLayoutVars>
      </dgm:prSet>
      <dgm:spPr/>
    </dgm:pt>
    <dgm:pt modelId="{9D87409D-AED8-9D42-B6ED-4739BC4A40A2}" type="pres">
      <dgm:prSet presAssocID="{8077C8DD-3765-8244-828D-AC104BDD8C84}" presName="rootComposite" presStyleCnt="0"/>
      <dgm:spPr/>
    </dgm:pt>
    <dgm:pt modelId="{714504FA-E06B-A145-8F64-380B2BF99BCB}" type="pres">
      <dgm:prSet presAssocID="{8077C8DD-3765-8244-828D-AC104BDD8C84}" presName="rootText" presStyleLbl="node2" presStyleIdx="3" presStyleCnt="9">
        <dgm:presLayoutVars>
          <dgm:chPref val="3"/>
        </dgm:presLayoutVars>
      </dgm:prSet>
      <dgm:spPr/>
    </dgm:pt>
    <dgm:pt modelId="{CC96F4E7-4EDC-8848-82B4-9515ADD31664}" type="pres">
      <dgm:prSet presAssocID="{8077C8DD-3765-8244-828D-AC104BDD8C84}" presName="rootConnector" presStyleLbl="node2" presStyleIdx="3" presStyleCnt="9"/>
      <dgm:spPr/>
    </dgm:pt>
    <dgm:pt modelId="{964324FC-DDBE-C349-B03A-521BE84C15DD}" type="pres">
      <dgm:prSet presAssocID="{8077C8DD-3765-8244-828D-AC104BDD8C84}" presName="hierChild4" presStyleCnt="0"/>
      <dgm:spPr/>
    </dgm:pt>
    <dgm:pt modelId="{978FDA75-BC0B-7141-BEB9-FE747CA0FBCC}" type="pres">
      <dgm:prSet presAssocID="{DE8755B6-87F9-994C-A824-DD943B019075}" presName="Name64" presStyleLbl="parChTrans1D3" presStyleIdx="2" presStyleCnt="8"/>
      <dgm:spPr/>
    </dgm:pt>
    <dgm:pt modelId="{CB2B8FFB-04CC-A14A-B3A0-616909C04931}" type="pres">
      <dgm:prSet presAssocID="{372A33EE-F47C-FD44-AAB6-A6535C52E0DF}" presName="hierRoot2" presStyleCnt="0">
        <dgm:presLayoutVars>
          <dgm:hierBranch val="init"/>
        </dgm:presLayoutVars>
      </dgm:prSet>
      <dgm:spPr/>
    </dgm:pt>
    <dgm:pt modelId="{48D1A92E-B3AC-DA4F-B864-220B948032AD}" type="pres">
      <dgm:prSet presAssocID="{372A33EE-F47C-FD44-AAB6-A6535C52E0DF}" presName="rootComposite" presStyleCnt="0"/>
      <dgm:spPr/>
    </dgm:pt>
    <dgm:pt modelId="{4EAA5805-508C-FE4B-AA4B-576ECCE49FB4}" type="pres">
      <dgm:prSet presAssocID="{372A33EE-F47C-FD44-AAB6-A6535C52E0DF}" presName="rootText" presStyleLbl="node3" presStyleIdx="2" presStyleCnt="8" custScaleX="315642">
        <dgm:presLayoutVars>
          <dgm:chPref val="3"/>
        </dgm:presLayoutVars>
      </dgm:prSet>
      <dgm:spPr/>
    </dgm:pt>
    <dgm:pt modelId="{1CCC5CE4-741D-BF44-A80A-1F554F06CE96}" type="pres">
      <dgm:prSet presAssocID="{372A33EE-F47C-FD44-AAB6-A6535C52E0DF}" presName="rootConnector" presStyleLbl="node3" presStyleIdx="2" presStyleCnt="8"/>
      <dgm:spPr/>
    </dgm:pt>
    <dgm:pt modelId="{8BB354D6-AAD6-EF4C-8F5C-6725A4D8793C}" type="pres">
      <dgm:prSet presAssocID="{372A33EE-F47C-FD44-AAB6-A6535C52E0DF}" presName="hierChild4" presStyleCnt="0"/>
      <dgm:spPr/>
    </dgm:pt>
    <dgm:pt modelId="{7D501EE1-550C-D247-9850-F38182C47455}" type="pres">
      <dgm:prSet presAssocID="{372A33EE-F47C-FD44-AAB6-A6535C52E0DF}" presName="hierChild5" presStyleCnt="0"/>
      <dgm:spPr/>
    </dgm:pt>
    <dgm:pt modelId="{FACF683E-3EFA-364C-B8AB-8DB5AE4E90FA}" type="pres">
      <dgm:prSet presAssocID="{8077C8DD-3765-8244-828D-AC104BDD8C84}" presName="hierChild5" presStyleCnt="0"/>
      <dgm:spPr/>
    </dgm:pt>
    <dgm:pt modelId="{DF8F8759-D200-6743-AF49-9858DA2D5246}" type="pres">
      <dgm:prSet presAssocID="{DA1B2C42-EF09-D24E-9504-1D1FFE7FA995}" presName="Name64" presStyleLbl="parChTrans1D2" presStyleIdx="4" presStyleCnt="9"/>
      <dgm:spPr/>
    </dgm:pt>
    <dgm:pt modelId="{46A1B5AA-EF14-B24C-9C6B-FD7757DF37BD}" type="pres">
      <dgm:prSet presAssocID="{1D1005BC-57D1-6A4F-87EC-8B27C52B8AF6}" presName="hierRoot2" presStyleCnt="0">
        <dgm:presLayoutVars>
          <dgm:hierBranch val="init"/>
        </dgm:presLayoutVars>
      </dgm:prSet>
      <dgm:spPr/>
    </dgm:pt>
    <dgm:pt modelId="{AF73164A-F8C0-E940-8F78-B92B2818F986}" type="pres">
      <dgm:prSet presAssocID="{1D1005BC-57D1-6A4F-87EC-8B27C52B8AF6}" presName="rootComposite" presStyleCnt="0"/>
      <dgm:spPr/>
    </dgm:pt>
    <dgm:pt modelId="{0ADCAE29-CC97-2346-A1EC-D5EA3E7F1CE8}" type="pres">
      <dgm:prSet presAssocID="{1D1005BC-57D1-6A4F-87EC-8B27C52B8AF6}" presName="rootText" presStyleLbl="node2" presStyleIdx="4" presStyleCnt="9">
        <dgm:presLayoutVars>
          <dgm:chPref val="3"/>
        </dgm:presLayoutVars>
      </dgm:prSet>
      <dgm:spPr/>
    </dgm:pt>
    <dgm:pt modelId="{0B857CB7-28C4-4D4E-AA4D-57AFA5C87B98}" type="pres">
      <dgm:prSet presAssocID="{1D1005BC-57D1-6A4F-87EC-8B27C52B8AF6}" presName="rootConnector" presStyleLbl="node2" presStyleIdx="4" presStyleCnt="9"/>
      <dgm:spPr/>
    </dgm:pt>
    <dgm:pt modelId="{362200A7-22D8-4048-ADE9-E45E9AE8F252}" type="pres">
      <dgm:prSet presAssocID="{1D1005BC-57D1-6A4F-87EC-8B27C52B8AF6}" presName="hierChild4" presStyleCnt="0"/>
      <dgm:spPr/>
    </dgm:pt>
    <dgm:pt modelId="{C4F30D96-7EEE-0949-9A28-FB26711BB599}" type="pres">
      <dgm:prSet presAssocID="{1F24A88A-BDFE-734C-B7BF-2B229E32564E}" presName="Name64" presStyleLbl="parChTrans1D3" presStyleIdx="3" presStyleCnt="8"/>
      <dgm:spPr/>
    </dgm:pt>
    <dgm:pt modelId="{12A23F29-2D3E-B94D-A964-E296F3222617}" type="pres">
      <dgm:prSet presAssocID="{6320C9BA-08C0-0641-9BC2-7D98C456DD56}" presName="hierRoot2" presStyleCnt="0">
        <dgm:presLayoutVars>
          <dgm:hierBranch val="init"/>
        </dgm:presLayoutVars>
      </dgm:prSet>
      <dgm:spPr/>
    </dgm:pt>
    <dgm:pt modelId="{D3919ACE-5C3C-2A42-B065-D69498B81B3D}" type="pres">
      <dgm:prSet presAssocID="{6320C9BA-08C0-0641-9BC2-7D98C456DD56}" presName="rootComposite" presStyleCnt="0"/>
      <dgm:spPr/>
    </dgm:pt>
    <dgm:pt modelId="{4477F768-F4F7-C042-91CA-36B41999230E}" type="pres">
      <dgm:prSet presAssocID="{6320C9BA-08C0-0641-9BC2-7D98C456DD56}" presName="rootText" presStyleLbl="node3" presStyleIdx="3" presStyleCnt="8" custScaleX="217905">
        <dgm:presLayoutVars>
          <dgm:chPref val="3"/>
        </dgm:presLayoutVars>
      </dgm:prSet>
      <dgm:spPr/>
    </dgm:pt>
    <dgm:pt modelId="{6C54E8B5-2492-6743-9093-5A2FFBE51CD7}" type="pres">
      <dgm:prSet presAssocID="{6320C9BA-08C0-0641-9BC2-7D98C456DD56}" presName="rootConnector" presStyleLbl="node3" presStyleIdx="3" presStyleCnt="8"/>
      <dgm:spPr/>
    </dgm:pt>
    <dgm:pt modelId="{898EE831-B5A7-8748-9F32-D242D9788F95}" type="pres">
      <dgm:prSet presAssocID="{6320C9BA-08C0-0641-9BC2-7D98C456DD56}" presName="hierChild4" presStyleCnt="0"/>
      <dgm:spPr/>
    </dgm:pt>
    <dgm:pt modelId="{7062EC4A-6400-4E47-9D57-70980E8F77E6}" type="pres">
      <dgm:prSet presAssocID="{6320C9BA-08C0-0641-9BC2-7D98C456DD56}" presName="hierChild5" presStyleCnt="0"/>
      <dgm:spPr/>
    </dgm:pt>
    <dgm:pt modelId="{97D0664D-B7A9-A244-BEAB-35F040DD9878}" type="pres">
      <dgm:prSet presAssocID="{1D1005BC-57D1-6A4F-87EC-8B27C52B8AF6}" presName="hierChild5" presStyleCnt="0"/>
      <dgm:spPr/>
    </dgm:pt>
    <dgm:pt modelId="{1A98FFE5-DBEE-C94B-A025-C83C570F6797}" type="pres">
      <dgm:prSet presAssocID="{976FEA23-498F-954B-9F00-D2FB67888DF1}" presName="Name64" presStyleLbl="parChTrans1D2" presStyleIdx="5" presStyleCnt="9"/>
      <dgm:spPr/>
    </dgm:pt>
    <dgm:pt modelId="{90CDBA5C-864A-1249-AA91-D098B34E600A}" type="pres">
      <dgm:prSet presAssocID="{050230F7-68C8-3D41-9E55-7A9BC4C38EEC}" presName="hierRoot2" presStyleCnt="0">
        <dgm:presLayoutVars>
          <dgm:hierBranch val="init"/>
        </dgm:presLayoutVars>
      </dgm:prSet>
      <dgm:spPr/>
    </dgm:pt>
    <dgm:pt modelId="{6E8BAA3D-7D9B-1B4D-8052-89C078A6A5BD}" type="pres">
      <dgm:prSet presAssocID="{050230F7-68C8-3D41-9E55-7A9BC4C38EEC}" presName="rootComposite" presStyleCnt="0"/>
      <dgm:spPr/>
    </dgm:pt>
    <dgm:pt modelId="{B927CC99-51CB-D746-84AA-ECDFCADEB05C}" type="pres">
      <dgm:prSet presAssocID="{050230F7-68C8-3D41-9E55-7A9BC4C38EEC}" presName="rootText" presStyleLbl="node2" presStyleIdx="5" presStyleCnt="9">
        <dgm:presLayoutVars>
          <dgm:chPref val="3"/>
        </dgm:presLayoutVars>
      </dgm:prSet>
      <dgm:spPr/>
    </dgm:pt>
    <dgm:pt modelId="{FBDED7CA-710E-BD41-9F08-4EBFE7A850EF}" type="pres">
      <dgm:prSet presAssocID="{050230F7-68C8-3D41-9E55-7A9BC4C38EEC}" presName="rootConnector" presStyleLbl="node2" presStyleIdx="5" presStyleCnt="9"/>
      <dgm:spPr/>
    </dgm:pt>
    <dgm:pt modelId="{3B1A1BF0-3DF8-A54F-9DE3-2B2FD07FD6CE}" type="pres">
      <dgm:prSet presAssocID="{050230F7-68C8-3D41-9E55-7A9BC4C38EEC}" presName="hierChild4" presStyleCnt="0"/>
      <dgm:spPr/>
    </dgm:pt>
    <dgm:pt modelId="{F1425234-1593-9C49-9478-A25BBBB3F146}" type="pres">
      <dgm:prSet presAssocID="{AB3A6E06-6F3A-5843-9062-67EDA50D3A01}" presName="Name64" presStyleLbl="parChTrans1D3" presStyleIdx="4" presStyleCnt="8"/>
      <dgm:spPr/>
    </dgm:pt>
    <dgm:pt modelId="{BFE4CEE6-CDFC-4547-A304-60980282316C}" type="pres">
      <dgm:prSet presAssocID="{F9953A32-CFCA-1248-B9B0-B56BAB27F5FC}" presName="hierRoot2" presStyleCnt="0">
        <dgm:presLayoutVars>
          <dgm:hierBranch val="init"/>
        </dgm:presLayoutVars>
      </dgm:prSet>
      <dgm:spPr/>
    </dgm:pt>
    <dgm:pt modelId="{CDA63998-D5C1-194B-AECB-221DB73A5DFB}" type="pres">
      <dgm:prSet presAssocID="{F9953A32-CFCA-1248-B9B0-B56BAB27F5FC}" presName="rootComposite" presStyleCnt="0"/>
      <dgm:spPr/>
    </dgm:pt>
    <dgm:pt modelId="{B0A42B6B-CFD9-FC4C-A085-7810C5B70EF6}" type="pres">
      <dgm:prSet presAssocID="{F9953A32-CFCA-1248-B9B0-B56BAB27F5FC}" presName="rootText" presStyleLbl="node3" presStyleIdx="4" presStyleCnt="8" custScaleX="471709">
        <dgm:presLayoutVars>
          <dgm:chPref val="3"/>
        </dgm:presLayoutVars>
      </dgm:prSet>
      <dgm:spPr/>
    </dgm:pt>
    <dgm:pt modelId="{A9B1C72A-3F75-F944-A343-C7D342CDF84B}" type="pres">
      <dgm:prSet presAssocID="{F9953A32-CFCA-1248-B9B0-B56BAB27F5FC}" presName="rootConnector" presStyleLbl="node3" presStyleIdx="4" presStyleCnt="8"/>
      <dgm:spPr/>
    </dgm:pt>
    <dgm:pt modelId="{73BCC3CC-47B3-2447-8B95-16E7E54EF11D}" type="pres">
      <dgm:prSet presAssocID="{F9953A32-CFCA-1248-B9B0-B56BAB27F5FC}" presName="hierChild4" presStyleCnt="0"/>
      <dgm:spPr/>
    </dgm:pt>
    <dgm:pt modelId="{35D4D6B6-4D42-E046-9BB0-C83350ABC37E}" type="pres">
      <dgm:prSet presAssocID="{F9953A32-CFCA-1248-B9B0-B56BAB27F5FC}" presName="hierChild5" presStyleCnt="0"/>
      <dgm:spPr/>
    </dgm:pt>
    <dgm:pt modelId="{651E1AE7-CDDE-284E-B3D6-F195746A8D8C}" type="pres">
      <dgm:prSet presAssocID="{050230F7-68C8-3D41-9E55-7A9BC4C38EEC}" presName="hierChild5" presStyleCnt="0"/>
      <dgm:spPr/>
    </dgm:pt>
    <dgm:pt modelId="{67CE0C3F-4D50-E044-86EE-AC8383E788CF}" type="pres">
      <dgm:prSet presAssocID="{ECA3AAAA-FD8F-1C45-965E-65FDFDA04B66}" presName="Name64" presStyleLbl="parChTrans1D2" presStyleIdx="6" presStyleCnt="9"/>
      <dgm:spPr/>
    </dgm:pt>
    <dgm:pt modelId="{41D36B12-6654-D645-AC56-CD8BD9A0F141}" type="pres">
      <dgm:prSet presAssocID="{DB4687AC-F8A4-5D45-8D2A-2C4F99885D2C}" presName="hierRoot2" presStyleCnt="0">
        <dgm:presLayoutVars>
          <dgm:hierBranch val="init"/>
        </dgm:presLayoutVars>
      </dgm:prSet>
      <dgm:spPr/>
    </dgm:pt>
    <dgm:pt modelId="{DABB4DBB-A83F-8C4D-AA5E-91FB4FDE1EBD}" type="pres">
      <dgm:prSet presAssocID="{DB4687AC-F8A4-5D45-8D2A-2C4F99885D2C}" presName="rootComposite" presStyleCnt="0"/>
      <dgm:spPr/>
    </dgm:pt>
    <dgm:pt modelId="{22DD9385-A8FE-E14E-BC7E-0DCFE447D1EC}" type="pres">
      <dgm:prSet presAssocID="{DB4687AC-F8A4-5D45-8D2A-2C4F99885D2C}" presName="rootText" presStyleLbl="node2" presStyleIdx="6" presStyleCnt="9">
        <dgm:presLayoutVars>
          <dgm:chPref val="3"/>
        </dgm:presLayoutVars>
      </dgm:prSet>
      <dgm:spPr/>
    </dgm:pt>
    <dgm:pt modelId="{1237E62B-AB87-F949-8E0C-1E6214BB0024}" type="pres">
      <dgm:prSet presAssocID="{DB4687AC-F8A4-5D45-8D2A-2C4F99885D2C}" presName="rootConnector" presStyleLbl="node2" presStyleIdx="6" presStyleCnt="9"/>
      <dgm:spPr/>
    </dgm:pt>
    <dgm:pt modelId="{D38E05E0-9B68-9D4E-BB18-7CA80F1C614C}" type="pres">
      <dgm:prSet presAssocID="{DB4687AC-F8A4-5D45-8D2A-2C4F99885D2C}" presName="hierChild4" presStyleCnt="0"/>
      <dgm:spPr/>
    </dgm:pt>
    <dgm:pt modelId="{04774FFA-0DBF-0E40-99B1-81C9BEF01A1E}" type="pres">
      <dgm:prSet presAssocID="{62495F12-8591-D74D-9010-FC498EFA6CF5}" presName="Name64" presStyleLbl="parChTrans1D3" presStyleIdx="5" presStyleCnt="8"/>
      <dgm:spPr/>
    </dgm:pt>
    <dgm:pt modelId="{9D1568EF-84DE-2B4D-A1A9-EEC8CE92FCDE}" type="pres">
      <dgm:prSet presAssocID="{C96EB5E4-8B1F-E34C-824F-05666A2AFB27}" presName="hierRoot2" presStyleCnt="0">
        <dgm:presLayoutVars>
          <dgm:hierBranch val="init"/>
        </dgm:presLayoutVars>
      </dgm:prSet>
      <dgm:spPr/>
    </dgm:pt>
    <dgm:pt modelId="{4205F7AD-3F48-E443-8578-6CA1117C6FDE}" type="pres">
      <dgm:prSet presAssocID="{C96EB5E4-8B1F-E34C-824F-05666A2AFB27}" presName="rootComposite" presStyleCnt="0"/>
      <dgm:spPr/>
    </dgm:pt>
    <dgm:pt modelId="{B7C93505-0A20-F048-8490-C14A16468384}" type="pres">
      <dgm:prSet presAssocID="{C96EB5E4-8B1F-E34C-824F-05666A2AFB27}" presName="rootText" presStyleLbl="node3" presStyleIdx="5" presStyleCnt="8" custScaleX="314039">
        <dgm:presLayoutVars>
          <dgm:chPref val="3"/>
        </dgm:presLayoutVars>
      </dgm:prSet>
      <dgm:spPr/>
    </dgm:pt>
    <dgm:pt modelId="{EE026394-59BF-B645-86CA-16C4D24CE3FF}" type="pres">
      <dgm:prSet presAssocID="{C96EB5E4-8B1F-E34C-824F-05666A2AFB27}" presName="rootConnector" presStyleLbl="node3" presStyleIdx="5" presStyleCnt="8"/>
      <dgm:spPr/>
    </dgm:pt>
    <dgm:pt modelId="{19B7C1E8-E9B2-D44F-BB3E-64E474C65D79}" type="pres">
      <dgm:prSet presAssocID="{C96EB5E4-8B1F-E34C-824F-05666A2AFB27}" presName="hierChild4" presStyleCnt="0"/>
      <dgm:spPr/>
    </dgm:pt>
    <dgm:pt modelId="{D0A46A26-E18E-144B-8FC2-0E9D3BCE7471}" type="pres">
      <dgm:prSet presAssocID="{C96EB5E4-8B1F-E34C-824F-05666A2AFB27}" presName="hierChild5" presStyleCnt="0"/>
      <dgm:spPr/>
    </dgm:pt>
    <dgm:pt modelId="{6A40EBA2-30D4-5249-B76E-0765125A3542}" type="pres">
      <dgm:prSet presAssocID="{DB4687AC-F8A4-5D45-8D2A-2C4F99885D2C}" presName="hierChild5" presStyleCnt="0"/>
      <dgm:spPr/>
    </dgm:pt>
    <dgm:pt modelId="{7368EF0D-5703-C849-9E96-983F792C99FF}" type="pres">
      <dgm:prSet presAssocID="{66C3E239-7E6D-8848-B5F8-87332A47BB84}" presName="Name64" presStyleLbl="parChTrans1D2" presStyleIdx="7" presStyleCnt="9"/>
      <dgm:spPr/>
    </dgm:pt>
    <dgm:pt modelId="{7A1386F4-06D1-9749-96D7-2E71862B252F}" type="pres">
      <dgm:prSet presAssocID="{5EFB8F57-3C0A-CB43-9E31-A9B0E725E907}" presName="hierRoot2" presStyleCnt="0">
        <dgm:presLayoutVars>
          <dgm:hierBranch val="init"/>
        </dgm:presLayoutVars>
      </dgm:prSet>
      <dgm:spPr/>
    </dgm:pt>
    <dgm:pt modelId="{C07A9DA1-6F16-3549-83F8-71554B64D3DB}" type="pres">
      <dgm:prSet presAssocID="{5EFB8F57-3C0A-CB43-9E31-A9B0E725E907}" presName="rootComposite" presStyleCnt="0"/>
      <dgm:spPr/>
    </dgm:pt>
    <dgm:pt modelId="{2780C274-0A9D-2545-9157-1FAC14701837}" type="pres">
      <dgm:prSet presAssocID="{5EFB8F57-3C0A-CB43-9E31-A9B0E725E907}" presName="rootText" presStyleLbl="node2" presStyleIdx="7" presStyleCnt="9">
        <dgm:presLayoutVars>
          <dgm:chPref val="3"/>
        </dgm:presLayoutVars>
      </dgm:prSet>
      <dgm:spPr/>
    </dgm:pt>
    <dgm:pt modelId="{1A8C7D42-910C-0744-A5BD-292ADA1FE03C}" type="pres">
      <dgm:prSet presAssocID="{5EFB8F57-3C0A-CB43-9E31-A9B0E725E907}" presName="rootConnector" presStyleLbl="node2" presStyleIdx="7" presStyleCnt="9"/>
      <dgm:spPr/>
    </dgm:pt>
    <dgm:pt modelId="{488FE512-7B92-2B46-AF3C-41E7EEAAE1F3}" type="pres">
      <dgm:prSet presAssocID="{5EFB8F57-3C0A-CB43-9E31-A9B0E725E907}" presName="hierChild4" presStyleCnt="0"/>
      <dgm:spPr/>
    </dgm:pt>
    <dgm:pt modelId="{0765AD69-1E59-474C-9CDD-57C7AAB081B2}" type="pres">
      <dgm:prSet presAssocID="{EAF8F0A7-D892-2B4B-8893-58AC30797087}" presName="Name64" presStyleLbl="parChTrans1D3" presStyleIdx="6" presStyleCnt="8"/>
      <dgm:spPr/>
    </dgm:pt>
    <dgm:pt modelId="{3FD3FD0C-5C3D-1542-9516-7359F61419C1}" type="pres">
      <dgm:prSet presAssocID="{FCD741C9-C54A-4846-94C6-243D3E21941C}" presName="hierRoot2" presStyleCnt="0">
        <dgm:presLayoutVars>
          <dgm:hierBranch val="init"/>
        </dgm:presLayoutVars>
      </dgm:prSet>
      <dgm:spPr/>
    </dgm:pt>
    <dgm:pt modelId="{AE3CB3F0-A995-D64B-B639-5E0DFF2B133C}" type="pres">
      <dgm:prSet presAssocID="{FCD741C9-C54A-4846-94C6-243D3E21941C}" presName="rootComposite" presStyleCnt="0"/>
      <dgm:spPr/>
    </dgm:pt>
    <dgm:pt modelId="{B6326553-95AF-8245-AF67-B6B0B0A7E56E}" type="pres">
      <dgm:prSet presAssocID="{FCD741C9-C54A-4846-94C6-243D3E21941C}" presName="rootText" presStyleLbl="node3" presStyleIdx="6" presStyleCnt="8" custScaleX="253458">
        <dgm:presLayoutVars>
          <dgm:chPref val="3"/>
        </dgm:presLayoutVars>
      </dgm:prSet>
      <dgm:spPr/>
    </dgm:pt>
    <dgm:pt modelId="{8CF53E46-2DA7-4145-A418-5CED3A1C69F4}" type="pres">
      <dgm:prSet presAssocID="{FCD741C9-C54A-4846-94C6-243D3E21941C}" presName="rootConnector" presStyleLbl="node3" presStyleIdx="6" presStyleCnt="8"/>
      <dgm:spPr/>
    </dgm:pt>
    <dgm:pt modelId="{6DE5272E-EBD1-B847-9E26-47AAE8151A27}" type="pres">
      <dgm:prSet presAssocID="{FCD741C9-C54A-4846-94C6-243D3E21941C}" presName="hierChild4" presStyleCnt="0"/>
      <dgm:spPr/>
    </dgm:pt>
    <dgm:pt modelId="{EB752185-BD4C-FD47-BC81-46EB56DA3708}" type="pres">
      <dgm:prSet presAssocID="{FCD741C9-C54A-4846-94C6-243D3E21941C}" presName="hierChild5" presStyleCnt="0"/>
      <dgm:spPr/>
    </dgm:pt>
    <dgm:pt modelId="{1E382B46-A8AA-FD47-A3F9-ACE06C1F01D5}" type="pres">
      <dgm:prSet presAssocID="{5EFB8F57-3C0A-CB43-9E31-A9B0E725E907}" presName="hierChild5" presStyleCnt="0"/>
      <dgm:spPr/>
    </dgm:pt>
    <dgm:pt modelId="{BAF5A235-6541-AB4F-AB66-5F877D2D9DB6}" type="pres">
      <dgm:prSet presAssocID="{83879978-F93B-2F40-B284-655B20DC01B2}" presName="Name64" presStyleLbl="parChTrans1D2" presStyleIdx="8" presStyleCnt="9"/>
      <dgm:spPr/>
    </dgm:pt>
    <dgm:pt modelId="{91BC0759-B8AB-3345-B618-B0219BE343D3}" type="pres">
      <dgm:prSet presAssocID="{3A9931A6-E2D3-B749-A37B-95D9AAE65862}" presName="hierRoot2" presStyleCnt="0">
        <dgm:presLayoutVars>
          <dgm:hierBranch val="init"/>
        </dgm:presLayoutVars>
      </dgm:prSet>
      <dgm:spPr/>
    </dgm:pt>
    <dgm:pt modelId="{AC36C155-2FF2-9B40-A635-1D63B1DFC036}" type="pres">
      <dgm:prSet presAssocID="{3A9931A6-E2D3-B749-A37B-95D9AAE65862}" presName="rootComposite" presStyleCnt="0"/>
      <dgm:spPr/>
    </dgm:pt>
    <dgm:pt modelId="{841A4B79-2B84-2443-8775-7675215CF5CF}" type="pres">
      <dgm:prSet presAssocID="{3A9931A6-E2D3-B749-A37B-95D9AAE65862}" presName="rootText" presStyleLbl="node2" presStyleIdx="8" presStyleCnt="9">
        <dgm:presLayoutVars>
          <dgm:chPref val="3"/>
        </dgm:presLayoutVars>
      </dgm:prSet>
      <dgm:spPr/>
    </dgm:pt>
    <dgm:pt modelId="{095F6104-EAA2-2F46-9CAA-58204904442C}" type="pres">
      <dgm:prSet presAssocID="{3A9931A6-E2D3-B749-A37B-95D9AAE65862}" presName="rootConnector" presStyleLbl="node2" presStyleIdx="8" presStyleCnt="9"/>
      <dgm:spPr/>
    </dgm:pt>
    <dgm:pt modelId="{1A655E1D-AB5F-EB47-A87A-253891C53E47}" type="pres">
      <dgm:prSet presAssocID="{3A9931A6-E2D3-B749-A37B-95D9AAE65862}" presName="hierChild4" presStyleCnt="0"/>
      <dgm:spPr/>
    </dgm:pt>
    <dgm:pt modelId="{2380A96A-EC84-3143-A70F-88E9CB4EA475}" type="pres">
      <dgm:prSet presAssocID="{9097219B-C0E5-FE43-BD69-2377C1EBA5F9}" presName="Name64" presStyleLbl="parChTrans1D3" presStyleIdx="7" presStyleCnt="8"/>
      <dgm:spPr/>
    </dgm:pt>
    <dgm:pt modelId="{C37FAC62-1110-6541-9948-64953220B5C9}" type="pres">
      <dgm:prSet presAssocID="{305CF243-1663-7343-81A5-0931D7401635}" presName="hierRoot2" presStyleCnt="0">
        <dgm:presLayoutVars>
          <dgm:hierBranch val="init"/>
        </dgm:presLayoutVars>
      </dgm:prSet>
      <dgm:spPr/>
    </dgm:pt>
    <dgm:pt modelId="{F03D5B4C-10E5-544C-BFBE-87B2B7F0F0F4}" type="pres">
      <dgm:prSet presAssocID="{305CF243-1663-7343-81A5-0931D7401635}" presName="rootComposite" presStyleCnt="0"/>
      <dgm:spPr/>
    </dgm:pt>
    <dgm:pt modelId="{F516222B-1BA2-074C-B4F6-FBB2E4CEE97B}" type="pres">
      <dgm:prSet presAssocID="{305CF243-1663-7343-81A5-0931D7401635}" presName="rootText" presStyleLbl="node3" presStyleIdx="7" presStyleCnt="8">
        <dgm:presLayoutVars>
          <dgm:chPref val="3"/>
        </dgm:presLayoutVars>
      </dgm:prSet>
      <dgm:spPr/>
    </dgm:pt>
    <dgm:pt modelId="{E3F1E8E2-5BC3-9545-BF9E-12D59F401833}" type="pres">
      <dgm:prSet presAssocID="{305CF243-1663-7343-81A5-0931D7401635}" presName="rootConnector" presStyleLbl="node3" presStyleIdx="7" presStyleCnt="8"/>
      <dgm:spPr/>
    </dgm:pt>
    <dgm:pt modelId="{351CC6B0-E141-6146-81A2-AF7790234A53}" type="pres">
      <dgm:prSet presAssocID="{305CF243-1663-7343-81A5-0931D7401635}" presName="hierChild4" presStyleCnt="0"/>
      <dgm:spPr/>
    </dgm:pt>
    <dgm:pt modelId="{A74E9CF3-2963-D64F-9CE9-071A6C55119B}" type="pres">
      <dgm:prSet presAssocID="{305CF243-1663-7343-81A5-0931D7401635}" presName="hierChild5" presStyleCnt="0"/>
      <dgm:spPr/>
    </dgm:pt>
    <dgm:pt modelId="{9DB66408-7CB1-2147-A84B-0DBD54A0E85F}" type="pres">
      <dgm:prSet presAssocID="{3A9931A6-E2D3-B749-A37B-95D9AAE65862}" presName="hierChild5" presStyleCnt="0"/>
      <dgm:spPr/>
    </dgm:pt>
    <dgm:pt modelId="{15884403-6857-114C-A230-8A324BF5BFD4}" type="pres">
      <dgm:prSet presAssocID="{14FD4054-EC5B-6C4D-894F-B6EB76A402BD}" presName="hierChild3" presStyleCnt="0"/>
      <dgm:spPr/>
    </dgm:pt>
  </dgm:ptLst>
  <dgm:cxnLst>
    <dgm:cxn modelId="{75F59F07-3F5A-CD4C-8759-1B66BFB2E85E}" type="presOf" srcId="{FCD741C9-C54A-4846-94C6-243D3E21941C}" destId="{8CF53E46-2DA7-4145-A418-5CED3A1C69F4}" srcOrd="1" destOrd="0" presId="urn:microsoft.com/office/officeart/2009/3/layout/HorizontalOrganizationChart"/>
    <dgm:cxn modelId="{CC8A1009-C0A0-C944-A1B9-7788C9A97BE3}" srcId="{7F255C16-8C26-C94B-B60C-5A411AD20C4F}" destId="{AF8AA236-B95D-FA49-A460-35E472B33D85}" srcOrd="0" destOrd="0" parTransId="{07C1AB7B-C933-DA4A-BC68-30FCAF6F6F80}" sibTransId="{621D38A3-B6EC-1149-84DA-438B3C50DE45}"/>
    <dgm:cxn modelId="{E79BCB09-D1CC-F647-8E51-F2DF2C797679}" srcId="{4AF75C68-C281-DF41-97C8-9D6002E5ECE6}" destId="{7F76D573-C9D5-EC43-9353-EAB4087F38FB}" srcOrd="0" destOrd="0" parTransId="{9B53BF29-A455-9C45-A0EA-423FADC50AEB}" sibTransId="{AD10A2EF-1DB9-C04B-B191-336E548AC3E6}"/>
    <dgm:cxn modelId="{75D8B10C-65FF-B74E-9778-8F02435C90A7}" type="presOf" srcId="{6320C9BA-08C0-0641-9BC2-7D98C456DD56}" destId="{6C54E8B5-2492-6743-9093-5A2FFBE51CD7}" srcOrd="1" destOrd="0" presId="urn:microsoft.com/office/officeart/2009/3/layout/HorizontalOrganizationChart"/>
    <dgm:cxn modelId="{143AAE16-C629-614A-9162-3C42300845DE}" type="presOf" srcId="{BB733A14-4A6B-DD4E-9C6D-1CCB983301EA}" destId="{E55AA5FC-CDB2-7B44-A3C4-9A8A2232DB64}" srcOrd="0" destOrd="0" presId="urn:microsoft.com/office/officeart/2009/3/layout/HorizontalOrganizationChart"/>
    <dgm:cxn modelId="{61C46121-5D2F-6F49-AF0B-AC2697D1FE09}" type="presOf" srcId="{AF8AA236-B95D-FA49-A460-35E472B33D85}" destId="{CECE64C4-B5A4-8146-8AF3-EA2CCAB9C8C1}" srcOrd="1" destOrd="0" presId="urn:microsoft.com/office/officeart/2009/3/layout/HorizontalOrganizationChart"/>
    <dgm:cxn modelId="{CB73EF22-0123-D84A-9F1D-1F3C2115C45D}" srcId="{14FD4054-EC5B-6C4D-894F-B6EB76A402BD}" destId="{0AF3BCC6-84EC-8648-8A2C-1D9C80E9AD5D}" srcOrd="0" destOrd="0" parTransId="{3767E050-9B3F-1E4C-97C3-F6C60215E729}" sibTransId="{78324781-3999-944D-97D7-87A4807CE202}"/>
    <dgm:cxn modelId="{63230629-DE42-3247-8883-18351D2D9D11}" type="presOf" srcId="{7F255C16-8C26-C94B-B60C-5A411AD20C4F}" destId="{78FEBDF2-A62E-714C-B5DD-37CEED86849B}" srcOrd="0" destOrd="0" presId="urn:microsoft.com/office/officeart/2009/3/layout/HorizontalOrganizationChart"/>
    <dgm:cxn modelId="{15DFE82B-1F30-404A-B109-7FD448CCFB7A}" type="presOf" srcId="{97803F81-590C-5047-A646-252BFC811A34}" destId="{C152CD4E-DA37-F64F-9EB1-AFD408C7C99A}" srcOrd="0" destOrd="0" presId="urn:microsoft.com/office/officeart/2009/3/layout/HorizontalOrganizationChart"/>
    <dgm:cxn modelId="{C34CDC36-5FB9-D744-8C84-FF2E4F98E7E7}" type="presOf" srcId="{FCD741C9-C54A-4846-94C6-243D3E21941C}" destId="{B6326553-95AF-8245-AF67-B6B0B0A7E56E}" srcOrd="0" destOrd="0" presId="urn:microsoft.com/office/officeart/2009/3/layout/HorizontalOrganizationChart"/>
    <dgm:cxn modelId="{0AB2823E-9EB9-0145-A8BB-665DD5ABA143}" type="presOf" srcId="{7F255C16-8C26-C94B-B60C-5A411AD20C4F}" destId="{5871620D-FCD8-1649-9757-81CDE6A40326}" srcOrd="1" destOrd="0" presId="urn:microsoft.com/office/officeart/2009/3/layout/HorizontalOrganizationChart"/>
    <dgm:cxn modelId="{4110C940-DDB2-B547-B5FD-B018C1007F1A}" type="presOf" srcId="{DB4687AC-F8A4-5D45-8D2A-2C4F99885D2C}" destId="{22DD9385-A8FE-E14E-BC7E-0DCFE447D1EC}" srcOrd="0" destOrd="0" presId="urn:microsoft.com/office/officeart/2009/3/layout/HorizontalOrganizationChart"/>
    <dgm:cxn modelId="{9057DE45-0BF5-744A-BA66-E6FA24A8DA1C}" type="presOf" srcId="{DA1B2C42-EF09-D24E-9504-1D1FFE7FA995}" destId="{DF8F8759-D200-6743-AF49-9858DA2D5246}" srcOrd="0" destOrd="0" presId="urn:microsoft.com/office/officeart/2009/3/layout/HorizontalOrganizationChart"/>
    <dgm:cxn modelId="{3834C346-B8B0-6C40-9748-400D88EB4E67}" srcId="{3A9931A6-E2D3-B749-A37B-95D9AAE65862}" destId="{305CF243-1663-7343-81A5-0931D7401635}" srcOrd="0" destOrd="0" parTransId="{9097219B-C0E5-FE43-BD69-2377C1EBA5F9}" sibTransId="{3C78675F-4239-E240-97EE-90311AB77B81}"/>
    <dgm:cxn modelId="{36A9C14A-A158-7A42-91DE-413683D7B68E}" type="presOf" srcId="{14FD4054-EC5B-6C4D-894F-B6EB76A402BD}" destId="{029C0F00-0668-2949-BF89-FEB4FBBD90B0}" srcOrd="1" destOrd="0" presId="urn:microsoft.com/office/officeart/2009/3/layout/HorizontalOrganizationChart"/>
    <dgm:cxn modelId="{6957EB4C-455D-9A40-B898-078C1FB0C5DC}" srcId="{1D1005BC-57D1-6A4F-87EC-8B27C52B8AF6}" destId="{6320C9BA-08C0-0641-9BC2-7D98C456DD56}" srcOrd="0" destOrd="0" parTransId="{1F24A88A-BDFE-734C-B7BF-2B229E32564E}" sibTransId="{388D3F7A-7FA9-7B43-AB83-0B23E47F0D7E}"/>
    <dgm:cxn modelId="{D057A956-2391-ED46-8DF2-30DFF9883344}" type="presOf" srcId="{8077C8DD-3765-8244-828D-AC104BDD8C84}" destId="{CC96F4E7-4EDC-8848-82B4-9515ADD31664}" srcOrd="1" destOrd="0" presId="urn:microsoft.com/office/officeart/2009/3/layout/HorizontalOrganizationChart"/>
    <dgm:cxn modelId="{283ED85C-F814-774B-B1C5-1D54773466DE}" type="presOf" srcId="{372A33EE-F47C-FD44-AAB6-A6535C52E0DF}" destId="{1CCC5CE4-741D-BF44-A80A-1F554F06CE96}" srcOrd="1" destOrd="0" presId="urn:microsoft.com/office/officeart/2009/3/layout/HorizontalOrganizationChart"/>
    <dgm:cxn modelId="{78AD7C5D-D3F3-4F4C-B91A-9DF042911FD3}" type="presOf" srcId="{7F76D573-C9D5-EC43-9353-EAB4087F38FB}" destId="{C697DD38-0E73-1147-8C8D-54AEBA2C43A3}" srcOrd="1" destOrd="0" presId="urn:microsoft.com/office/officeart/2009/3/layout/HorizontalOrganizationChart"/>
    <dgm:cxn modelId="{ADAA7E5D-D7BA-2D46-8AEC-74395C148C2D}" type="presOf" srcId="{14FD4054-EC5B-6C4D-894F-B6EB76A402BD}" destId="{85DA639E-30DD-A14D-A0A4-89E3357E7138}" srcOrd="0" destOrd="0" presId="urn:microsoft.com/office/officeart/2009/3/layout/HorizontalOrganizationChart"/>
    <dgm:cxn modelId="{02F0965E-1685-D949-B959-DF676420A6D5}" type="presOf" srcId="{976FEA23-498F-954B-9F00-D2FB67888DF1}" destId="{1A98FFE5-DBEE-C94B-A025-C83C570F6797}" srcOrd="0" destOrd="0" presId="urn:microsoft.com/office/officeart/2009/3/layout/HorizontalOrganizationChart"/>
    <dgm:cxn modelId="{BAF0E363-2CB3-C545-A296-2B082B2201D0}" srcId="{14FD4054-EC5B-6C4D-894F-B6EB76A402BD}" destId="{5EFB8F57-3C0A-CB43-9E31-A9B0E725E907}" srcOrd="7" destOrd="0" parTransId="{66C3E239-7E6D-8848-B5F8-87332A47BB84}" sibTransId="{2DC6F20F-F80F-6D42-9244-6CC108BA3513}"/>
    <dgm:cxn modelId="{9E4A9B67-9DDD-4444-B616-83CD83021448}" type="presOf" srcId="{AD054129-8007-3740-ABE2-7BE5E5A5796E}" destId="{2A565764-7928-B946-82F4-C4AB6CAAA4CD}" srcOrd="0" destOrd="0" presId="urn:microsoft.com/office/officeart/2009/3/layout/HorizontalOrganizationChart"/>
    <dgm:cxn modelId="{F450E96C-080F-DF40-8A95-41815649F1C1}" type="presOf" srcId="{050230F7-68C8-3D41-9E55-7A9BC4C38EEC}" destId="{FBDED7CA-710E-BD41-9F08-4EBFE7A850EF}" srcOrd="1" destOrd="0" presId="urn:microsoft.com/office/officeart/2009/3/layout/HorizontalOrganizationChart"/>
    <dgm:cxn modelId="{C9DF9872-401D-EA41-B107-41A28807A1BD}" type="presOf" srcId="{F9953A32-CFCA-1248-B9B0-B56BAB27F5FC}" destId="{A9B1C72A-3F75-F944-A343-C7D342CDF84B}" srcOrd="1" destOrd="0" presId="urn:microsoft.com/office/officeart/2009/3/layout/HorizontalOrganizationChart"/>
    <dgm:cxn modelId="{3A75B472-0F4B-AD46-B2A1-247D0D7ACAE8}" type="presOf" srcId="{C96EB5E4-8B1F-E34C-824F-05666A2AFB27}" destId="{EE026394-59BF-B645-86CA-16C4D24CE3FF}" srcOrd="1" destOrd="0" presId="urn:microsoft.com/office/officeart/2009/3/layout/HorizontalOrganizationChart"/>
    <dgm:cxn modelId="{D74F5673-7953-9E43-822E-5D5E0CD1EFC5}" type="presOf" srcId="{5EFB8F57-3C0A-CB43-9E31-A9B0E725E907}" destId="{2780C274-0A9D-2545-9157-1FAC14701837}" srcOrd="0" destOrd="0" presId="urn:microsoft.com/office/officeart/2009/3/layout/HorizontalOrganizationChart"/>
    <dgm:cxn modelId="{9CBE1D76-220F-AE4E-81A5-C84BCC106614}" srcId="{97803F81-590C-5047-A646-252BFC811A34}" destId="{14FD4054-EC5B-6C4D-894F-B6EB76A402BD}" srcOrd="0" destOrd="0" parTransId="{CDD03C6F-2561-B744-9D2C-76D3D14A4C04}" sibTransId="{A388CD33-D82D-3A42-A56A-5C22730E765E}"/>
    <dgm:cxn modelId="{3331BE77-A95D-304A-A4B1-901D4287577A}" type="presOf" srcId="{EAF8F0A7-D892-2B4B-8893-58AC30797087}" destId="{0765AD69-1E59-474C-9CDD-57C7AAB081B2}" srcOrd="0" destOrd="0" presId="urn:microsoft.com/office/officeart/2009/3/layout/HorizontalOrganizationChart"/>
    <dgm:cxn modelId="{98DD5F79-F37C-9E46-BC6B-632FCE0203B1}" type="presOf" srcId="{4AF75C68-C281-DF41-97C8-9D6002E5ECE6}" destId="{47E5E5E6-26D2-E84F-BC96-AF691A5ADBE0}" srcOrd="0" destOrd="0" presId="urn:microsoft.com/office/officeart/2009/3/layout/HorizontalOrganizationChart"/>
    <dgm:cxn modelId="{24545B7D-6295-E348-BDD8-185B99D0CF6B}" srcId="{14FD4054-EC5B-6C4D-894F-B6EB76A402BD}" destId="{DB4687AC-F8A4-5D45-8D2A-2C4F99885D2C}" srcOrd="6" destOrd="0" parTransId="{ECA3AAAA-FD8F-1C45-965E-65FDFDA04B66}" sibTransId="{DD27B8DC-52A8-1C40-B1CD-22F63731CC03}"/>
    <dgm:cxn modelId="{EE23677F-46E9-0140-8F9D-869B80C7CA36}" type="presOf" srcId="{1F24A88A-BDFE-734C-B7BF-2B229E32564E}" destId="{C4F30D96-7EEE-0949-9A28-FB26711BB599}" srcOrd="0" destOrd="0" presId="urn:microsoft.com/office/officeart/2009/3/layout/HorizontalOrganizationChart"/>
    <dgm:cxn modelId="{19490788-DE42-724D-BB10-CD9071869631}" srcId="{14FD4054-EC5B-6C4D-894F-B6EB76A402BD}" destId="{1D1005BC-57D1-6A4F-87EC-8B27C52B8AF6}" srcOrd="4" destOrd="0" parTransId="{DA1B2C42-EF09-D24E-9504-1D1FFE7FA995}" sibTransId="{15874FDD-366F-FA4F-9DD6-9154D4C869B0}"/>
    <dgm:cxn modelId="{1724D68B-37E2-F849-AE99-8A24D530B9C6}" type="presOf" srcId="{305CF243-1663-7343-81A5-0931D7401635}" destId="{F516222B-1BA2-074C-B4F6-FBB2E4CEE97B}" srcOrd="0" destOrd="0" presId="urn:microsoft.com/office/officeart/2009/3/layout/HorizontalOrganizationChart"/>
    <dgm:cxn modelId="{A6964B8D-C35B-A448-AF4C-321F869FDE1F}" srcId="{5EFB8F57-3C0A-CB43-9E31-A9B0E725E907}" destId="{FCD741C9-C54A-4846-94C6-243D3E21941C}" srcOrd="0" destOrd="0" parTransId="{EAF8F0A7-D892-2B4B-8893-58AC30797087}" sibTransId="{5B2A6ECF-EF2C-1B46-A8A2-1B58F1D77A41}"/>
    <dgm:cxn modelId="{A1BA9B8D-3D16-3B4D-88D1-8AF375A8A7F5}" type="presOf" srcId="{0AF3BCC6-84EC-8648-8A2C-1D9C80E9AD5D}" destId="{3837E849-2AEC-5143-A0FD-1283A52E5DDE}" srcOrd="0" destOrd="0" presId="urn:microsoft.com/office/officeart/2009/3/layout/HorizontalOrganizationChart"/>
    <dgm:cxn modelId="{BA0BF78F-0405-3F41-A68C-4228FBD8C400}" type="presOf" srcId="{5EFB8F57-3C0A-CB43-9E31-A9B0E725E907}" destId="{1A8C7D42-910C-0744-A5BD-292ADA1FE03C}" srcOrd="1" destOrd="0" presId="urn:microsoft.com/office/officeart/2009/3/layout/HorizontalOrganizationChart"/>
    <dgm:cxn modelId="{E9C16892-6D90-D240-8A3A-0FE6C2D535F9}" type="presOf" srcId="{9B53BF29-A455-9C45-A0EA-423FADC50AEB}" destId="{8CF81C3B-5EBE-4742-991A-4FA54048605E}" srcOrd="0" destOrd="0" presId="urn:microsoft.com/office/officeart/2009/3/layout/HorizontalOrganizationChart"/>
    <dgm:cxn modelId="{DB98C992-50D7-864E-9D0A-D35A0DBA4C2D}" type="presOf" srcId="{3767E050-9B3F-1E4C-97C3-F6C60215E729}" destId="{27D162D1-35EB-1A4E-AFD9-E031E5C925D2}" srcOrd="0" destOrd="0" presId="urn:microsoft.com/office/officeart/2009/3/layout/HorizontalOrganizationChart"/>
    <dgm:cxn modelId="{C5DFDF97-5D14-FA41-9BCC-08C6F7B02A83}" type="presOf" srcId="{ECA3AAAA-FD8F-1C45-965E-65FDFDA04B66}" destId="{67CE0C3F-4D50-E044-86EE-AC8383E788CF}" srcOrd="0" destOrd="0" presId="urn:microsoft.com/office/officeart/2009/3/layout/HorizontalOrganizationChart"/>
    <dgm:cxn modelId="{53261D98-1CC2-2C45-8C48-F9ED4EFEF494}" type="presOf" srcId="{07C1AB7B-C933-DA4A-BC68-30FCAF6F6F80}" destId="{04A17EC1-47DD-A847-A98C-9973C213943A}" srcOrd="0" destOrd="0" presId="urn:microsoft.com/office/officeart/2009/3/layout/HorizontalOrganizationChart"/>
    <dgm:cxn modelId="{2465A698-B80A-0A49-B971-27AF609B81A5}" type="presOf" srcId="{8077C8DD-3765-8244-828D-AC104BDD8C84}" destId="{714504FA-E06B-A145-8F64-380B2BF99BCB}" srcOrd="0" destOrd="0" presId="urn:microsoft.com/office/officeart/2009/3/layout/HorizontalOrganizationChart"/>
    <dgm:cxn modelId="{EAF3849A-C6F3-3B43-92B2-8D15DEE388A0}" srcId="{14FD4054-EC5B-6C4D-894F-B6EB76A402BD}" destId="{050230F7-68C8-3D41-9E55-7A9BC4C38EEC}" srcOrd="5" destOrd="0" parTransId="{976FEA23-498F-954B-9F00-D2FB67888DF1}" sibTransId="{A0071217-C6AC-8749-8C95-52DB2F00DA1C}"/>
    <dgm:cxn modelId="{B64144A7-1434-9E4D-812E-8CC08C72D7DE}" type="presOf" srcId="{4AF75C68-C281-DF41-97C8-9D6002E5ECE6}" destId="{778FB603-410D-9246-87D9-A455B32D0C9B}" srcOrd="1" destOrd="0" presId="urn:microsoft.com/office/officeart/2009/3/layout/HorizontalOrganizationChart"/>
    <dgm:cxn modelId="{BA4556A7-0599-2F4C-84B4-01CB7E836B0C}" type="presOf" srcId="{050230F7-68C8-3D41-9E55-7A9BC4C38EEC}" destId="{B927CC99-51CB-D746-84AA-ECDFCADEB05C}" srcOrd="0" destOrd="0" presId="urn:microsoft.com/office/officeart/2009/3/layout/HorizontalOrganizationChart"/>
    <dgm:cxn modelId="{815B60AA-2550-ED4F-AEBD-209126BE4054}" type="presOf" srcId="{DB4687AC-F8A4-5D45-8D2A-2C4F99885D2C}" destId="{1237E62B-AB87-F949-8E0C-1E6214BB0024}" srcOrd="1" destOrd="0" presId="urn:microsoft.com/office/officeart/2009/3/layout/HorizontalOrganizationChart"/>
    <dgm:cxn modelId="{8656B1AB-B44B-C345-B1F6-370700518493}" type="presOf" srcId="{3A9931A6-E2D3-B749-A37B-95D9AAE65862}" destId="{841A4B79-2B84-2443-8775-7675215CF5CF}" srcOrd="0" destOrd="0" presId="urn:microsoft.com/office/officeart/2009/3/layout/HorizontalOrganizationChart"/>
    <dgm:cxn modelId="{00C977B1-96FF-9949-94BB-DF7DF6397A30}" type="presOf" srcId="{0AF3BCC6-84EC-8648-8A2C-1D9C80E9AD5D}" destId="{9E046A4D-2C8B-0F48-8232-37BEA8CA36D0}" srcOrd="1" destOrd="0" presId="urn:microsoft.com/office/officeart/2009/3/layout/HorizontalOrganizationChart"/>
    <dgm:cxn modelId="{0B9D86B6-EE3C-194B-B7C1-7F6687181BD9}" srcId="{DB4687AC-F8A4-5D45-8D2A-2C4F99885D2C}" destId="{C96EB5E4-8B1F-E34C-824F-05666A2AFB27}" srcOrd="0" destOrd="0" parTransId="{62495F12-8591-D74D-9010-FC498EFA6CF5}" sibTransId="{BBFB09AD-35C4-5D41-83AF-E66C46FC821A}"/>
    <dgm:cxn modelId="{5A6FDEBB-D7D3-444C-B67E-2A5C63DEB051}" type="presOf" srcId="{9097219B-C0E5-FE43-BD69-2377C1EBA5F9}" destId="{2380A96A-EC84-3143-A70F-88E9CB4EA475}" srcOrd="0" destOrd="0" presId="urn:microsoft.com/office/officeart/2009/3/layout/HorizontalOrganizationChart"/>
    <dgm:cxn modelId="{65258CBC-09D9-254B-981A-83AAD1CE9CD8}" type="presOf" srcId="{66C3E239-7E6D-8848-B5F8-87332A47BB84}" destId="{7368EF0D-5703-C849-9E96-983F792C99FF}" srcOrd="0" destOrd="0" presId="urn:microsoft.com/office/officeart/2009/3/layout/HorizontalOrganizationChart"/>
    <dgm:cxn modelId="{DD1D5FBF-931B-AF44-945C-8A81BAF879BE}" type="presOf" srcId="{6320C9BA-08C0-0641-9BC2-7D98C456DD56}" destId="{4477F768-F4F7-C042-91CA-36B41999230E}" srcOrd="0" destOrd="0" presId="urn:microsoft.com/office/officeart/2009/3/layout/HorizontalOrganizationChart"/>
    <dgm:cxn modelId="{611850C0-7584-4D43-BE6E-ED9D280463CC}" type="presOf" srcId="{F9953A32-CFCA-1248-B9B0-B56BAB27F5FC}" destId="{B0A42B6B-CFD9-FC4C-A085-7810C5B70EF6}" srcOrd="0" destOrd="0" presId="urn:microsoft.com/office/officeart/2009/3/layout/HorizontalOrganizationChart"/>
    <dgm:cxn modelId="{43B535C1-88E9-9B47-9FCD-213121395879}" type="presOf" srcId="{DE8755B6-87F9-994C-A824-DD943B019075}" destId="{978FDA75-BC0B-7141-BEB9-FE747CA0FBCC}" srcOrd="0" destOrd="0" presId="urn:microsoft.com/office/officeart/2009/3/layout/HorizontalOrganizationChart"/>
    <dgm:cxn modelId="{EDE9C7C9-A74D-3048-B247-89DAA051FFCF}" srcId="{14FD4054-EC5B-6C4D-894F-B6EB76A402BD}" destId="{8077C8DD-3765-8244-828D-AC104BDD8C84}" srcOrd="3" destOrd="0" parTransId="{BB733A14-4A6B-DD4E-9C6D-1CCB983301EA}" sibTransId="{764CF43D-DE46-BC44-915F-E8D41CC90102}"/>
    <dgm:cxn modelId="{607E82CA-526D-5442-BEB3-19B5AF34258E}" srcId="{14FD4054-EC5B-6C4D-894F-B6EB76A402BD}" destId="{4AF75C68-C281-DF41-97C8-9D6002E5ECE6}" srcOrd="2" destOrd="0" parTransId="{E7A16FD7-04D4-284B-85A9-0949B9119ABF}" sibTransId="{FF474823-ACF0-3E48-B2E5-1D3B46637D7A}"/>
    <dgm:cxn modelId="{CFB4F4CB-A17C-FA49-A35D-8DF61B4C6D4E}" type="presOf" srcId="{C96EB5E4-8B1F-E34C-824F-05666A2AFB27}" destId="{B7C93505-0A20-F048-8490-C14A16468384}" srcOrd="0" destOrd="0" presId="urn:microsoft.com/office/officeart/2009/3/layout/HorizontalOrganizationChart"/>
    <dgm:cxn modelId="{CEE9FACE-B177-2F40-99FB-4015961F2636}" type="presOf" srcId="{AB3A6E06-6F3A-5843-9062-67EDA50D3A01}" destId="{F1425234-1593-9C49-9478-A25BBBB3F146}" srcOrd="0" destOrd="0" presId="urn:microsoft.com/office/officeart/2009/3/layout/HorizontalOrganizationChart"/>
    <dgm:cxn modelId="{871E9ED0-EFD8-2B42-BFD5-6DD904B9C6A0}" type="presOf" srcId="{1D1005BC-57D1-6A4F-87EC-8B27C52B8AF6}" destId="{0ADCAE29-CC97-2346-A1EC-D5EA3E7F1CE8}" srcOrd="0" destOrd="0" presId="urn:microsoft.com/office/officeart/2009/3/layout/HorizontalOrganizationChart"/>
    <dgm:cxn modelId="{9ADFAAD0-8584-BB43-858D-CFC96ECF4F9F}" type="presOf" srcId="{1D1005BC-57D1-6A4F-87EC-8B27C52B8AF6}" destId="{0B857CB7-28C4-4D4E-AA4D-57AFA5C87B98}" srcOrd="1" destOrd="0" presId="urn:microsoft.com/office/officeart/2009/3/layout/HorizontalOrganizationChart"/>
    <dgm:cxn modelId="{908861D1-D155-C743-B4AB-74119EC221A0}" type="presOf" srcId="{83879978-F93B-2F40-B284-655B20DC01B2}" destId="{BAF5A235-6541-AB4F-AB66-5F877D2D9DB6}" srcOrd="0" destOrd="0" presId="urn:microsoft.com/office/officeart/2009/3/layout/HorizontalOrganizationChart"/>
    <dgm:cxn modelId="{E152A2D8-75A4-9B4C-A431-6F910A7C6474}" type="presOf" srcId="{E7A16FD7-04D4-284B-85A9-0949B9119ABF}" destId="{DC9D6FC2-ADC8-6B47-A9BA-19052E50728F}" srcOrd="0" destOrd="0" presId="urn:microsoft.com/office/officeart/2009/3/layout/HorizontalOrganizationChart"/>
    <dgm:cxn modelId="{DDF870D9-D568-344E-80BD-39C9A5279698}" type="presOf" srcId="{305CF243-1663-7343-81A5-0931D7401635}" destId="{E3F1E8E2-5BC3-9545-BF9E-12D59F401833}" srcOrd="1" destOrd="0" presId="urn:microsoft.com/office/officeart/2009/3/layout/HorizontalOrganizationChart"/>
    <dgm:cxn modelId="{37CE50DF-D894-1447-A61E-FEF515E06B25}" type="presOf" srcId="{372A33EE-F47C-FD44-AAB6-A6535C52E0DF}" destId="{4EAA5805-508C-FE4B-AA4B-576ECCE49FB4}" srcOrd="0" destOrd="0" presId="urn:microsoft.com/office/officeart/2009/3/layout/HorizontalOrganizationChart"/>
    <dgm:cxn modelId="{BF5A0AE0-7533-764F-AD1E-737722FD582D}" type="presOf" srcId="{3A9931A6-E2D3-B749-A37B-95D9AAE65862}" destId="{095F6104-EAA2-2F46-9CAA-58204904442C}" srcOrd="1" destOrd="0" presId="urn:microsoft.com/office/officeart/2009/3/layout/HorizontalOrganizationChart"/>
    <dgm:cxn modelId="{C5833BE4-538E-FB4D-8CC9-1E00AEA963E6}" srcId="{14FD4054-EC5B-6C4D-894F-B6EB76A402BD}" destId="{3A9931A6-E2D3-B749-A37B-95D9AAE65862}" srcOrd="8" destOrd="0" parTransId="{83879978-F93B-2F40-B284-655B20DC01B2}" sibTransId="{642D8E38-AA61-E546-A5C7-69D4F9A669DF}"/>
    <dgm:cxn modelId="{40A9CDE7-0617-AC44-BA6D-2FA05FE12CFD}" type="presOf" srcId="{62495F12-8591-D74D-9010-FC498EFA6CF5}" destId="{04774FFA-0DBF-0E40-99B1-81C9BEF01A1E}" srcOrd="0" destOrd="0" presId="urn:microsoft.com/office/officeart/2009/3/layout/HorizontalOrganizationChart"/>
    <dgm:cxn modelId="{06B4A8E8-BE21-0E4E-9F03-FB6A69591113}" type="presOf" srcId="{AF8AA236-B95D-FA49-A460-35E472B33D85}" destId="{0FCFB4F0-B67E-4C4D-99B7-0427F23DA95E}" srcOrd="0" destOrd="0" presId="urn:microsoft.com/office/officeart/2009/3/layout/HorizontalOrganizationChart"/>
    <dgm:cxn modelId="{3ADD7AE9-410D-9649-92D5-2BC27245717C}" srcId="{050230F7-68C8-3D41-9E55-7A9BC4C38EEC}" destId="{F9953A32-CFCA-1248-B9B0-B56BAB27F5FC}" srcOrd="0" destOrd="0" parTransId="{AB3A6E06-6F3A-5843-9062-67EDA50D3A01}" sibTransId="{FF5CB814-82D1-D24B-B5E3-C6E74E8EC835}"/>
    <dgm:cxn modelId="{2857A1F1-44D0-4F47-80B7-D60F0215683C}" srcId="{8077C8DD-3765-8244-828D-AC104BDD8C84}" destId="{372A33EE-F47C-FD44-AAB6-A6535C52E0DF}" srcOrd="0" destOrd="0" parTransId="{DE8755B6-87F9-994C-A824-DD943B019075}" sibTransId="{76E45224-F8BA-3D40-AA6D-A2453BAE3477}"/>
    <dgm:cxn modelId="{921838F9-949F-4547-8DF4-5A7C7E3A1F88}" srcId="{14FD4054-EC5B-6C4D-894F-B6EB76A402BD}" destId="{7F255C16-8C26-C94B-B60C-5A411AD20C4F}" srcOrd="1" destOrd="0" parTransId="{AD054129-8007-3740-ABE2-7BE5E5A5796E}" sibTransId="{46D90324-4ADF-6C42-8A11-A2B862C3CD54}"/>
    <dgm:cxn modelId="{E87A0AFB-33AD-5B43-AF08-8E02ABA1234C}" type="presOf" srcId="{7F76D573-C9D5-EC43-9353-EAB4087F38FB}" destId="{682F951E-1118-3D46-868F-0E2E3256B62E}" srcOrd="0" destOrd="0" presId="urn:microsoft.com/office/officeart/2009/3/layout/HorizontalOrganizationChart"/>
    <dgm:cxn modelId="{7DF731FC-4D7E-0740-80A5-8B59071F46C2}" type="presParOf" srcId="{C152CD4E-DA37-F64F-9EB1-AFD408C7C99A}" destId="{A612FF7A-C030-9E41-9BE9-69452EAF576C}" srcOrd="0" destOrd="0" presId="urn:microsoft.com/office/officeart/2009/3/layout/HorizontalOrganizationChart"/>
    <dgm:cxn modelId="{FE409881-69EE-0B4E-B0B5-43930328B588}" type="presParOf" srcId="{A612FF7A-C030-9E41-9BE9-69452EAF576C}" destId="{DBDCC0A6-3E84-494A-875A-A9CD552F69C5}" srcOrd="0" destOrd="0" presId="urn:microsoft.com/office/officeart/2009/3/layout/HorizontalOrganizationChart"/>
    <dgm:cxn modelId="{3C33E3F8-F612-E646-A99B-B260F95A5DF5}" type="presParOf" srcId="{DBDCC0A6-3E84-494A-875A-A9CD552F69C5}" destId="{85DA639E-30DD-A14D-A0A4-89E3357E7138}" srcOrd="0" destOrd="0" presId="urn:microsoft.com/office/officeart/2009/3/layout/HorizontalOrganizationChart"/>
    <dgm:cxn modelId="{505C9487-A5E3-2B44-8C39-BD7924D9C42E}" type="presParOf" srcId="{DBDCC0A6-3E84-494A-875A-A9CD552F69C5}" destId="{029C0F00-0668-2949-BF89-FEB4FBBD90B0}" srcOrd="1" destOrd="0" presId="urn:microsoft.com/office/officeart/2009/3/layout/HorizontalOrganizationChart"/>
    <dgm:cxn modelId="{157DB73C-0E76-5045-AAF1-CDE7EA96D84A}" type="presParOf" srcId="{A612FF7A-C030-9E41-9BE9-69452EAF576C}" destId="{2E30AF89-2567-0646-AD56-45D74478EA86}" srcOrd="1" destOrd="0" presId="urn:microsoft.com/office/officeart/2009/3/layout/HorizontalOrganizationChart"/>
    <dgm:cxn modelId="{1CD7A4EC-CC7B-3849-9202-2127D00DFA89}" type="presParOf" srcId="{2E30AF89-2567-0646-AD56-45D74478EA86}" destId="{27D162D1-35EB-1A4E-AFD9-E031E5C925D2}" srcOrd="0" destOrd="0" presId="urn:microsoft.com/office/officeart/2009/3/layout/HorizontalOrganizationChart"/>
    <dgm:cxn modelId="{C8A8594D-29FA-FA41-9EA5-174489A049D2}" type="presParOf" srcId="{2E30AF89-2567-0646-AD56-45D74478EA86}" destId="{EA1E1FF8-8978-6049-85D5-303999760B16}" srcOrd="1" destOrd="0" presId="urn:microsoft.com/office/officeart/2009/3/layout/HorizontalOrganizationChart"/>
    <dgm:cxn modelId="{F2ACD9B1-15E2-7541-8C49-D73D61EA35C2}" type="presParOf" srcId="{EA1E1FF8-8978-6049-85D5-303999760B16}" destId="{C120336A-F5D0-A64C-9A81-CCD7CB04A18F}" srcOrd="0" destOrd="0" presId="urn:microsoft.com/office/officeart/2009/3/layout/HorizontalOrganizationChart"/>
    <dgm:cxn modelId="{E6FC3705-1753-9349-B78F-92E394B0AABC}" type="presParOf" srcId="{C120336A-F5D0-A64C-9A81-CCD7CB04A18F}" destId="{3837E849-2AEC-5143-A0FD-1283A52E5DDE}" srcOrd="0" destOrd="0" presId="urn:microsoft.com/office/officeart/2009/3/layout/HorizontalOrganizationChart"/>
    <dgm:cxn modelId="{A3D5C646-B810-454A-B721-0DE516711E26}" type="presParOf" srcId="{C120336A-F5D0-A64C-9A81-CCD7CB04A18F}" destId="{9E046A4D-2C8B-0F48-8232-37BEA8CA36D0}" srcOrd="1" destOrd="0" presId="urn:microsoft.com/office/officeart/2009/3/layout/HorizontalOrganizationChart"/>
    <dgm:cxn modelId="{0A4328D1-0884-B14C-AC1D-6DAD85484432}" type="presParOf" srcId="{EA1E1FF8-8978-6049-85D5-303999760B16}" destId="{D24EF714-CD78-584A-A355-FD76DBF75B53}" srcOrd="1" destOrd="0" presId="urn:microsoft.com/office/officeart/2009/3/layout/HorizontalOrganizationChart"/>
    <dgm:cxn modelId="{A142B726-AF17-5244-82E0-A6D0AEF315D1}" type="presParOf" srcId="{EA1E1FF8-8978-6049-85D5-303999760B16}" destId="{57BF7B3D-E823-E24D-9745-F5819E3695A0}" srcOrd="2" destOrd="0" presId="urn:microsoft.com/office/officeart/2009/3/layout/HorizontalOrganizationChart"/>
    <dgm:cxn modelId="{B72859EE-0378-0844-B82A-B5CDB522EA0D}" type="presParOf" srcId="{2E30AF89-2567-0646-AD56-45D74478EA86}" destId="{2A565764-7928-B946-82F4-C4AB6CAAA4CD}" srcOrd="2" destOrd="0" presId="urn:microsoft.com/office/officeart/2009/3/layout/HorizontalOrganizationChart"/>
    <dgm:cxn modelId="{2E2C73D3-A774-4848-9ED2-E3906180EC24}" type="presParOf" srcId="{2E30AF89-2567-0646-AD56-45D74478EA86}" destId="{3293D6DA-82F5-E54A-B0C6-3C7132A9D101}" srcOrd="3" destOrd="0" presId="urn:microsoft.com/office/officeart/2009/3/layout/HorizontalOrganizationChart"/>
    <dgm:cxn modelId="{54F8917A-8022-D147-97AD-22C9A3452510}" type="presParOf" srcId="{3293D6DA-82F5-E54A-B0C6-3C7132A9D101}" destId="{5B3397E1-B653-DE4C-87B4-BAC83C400DDB}" srcOrd="0" destOrd="0" presId="urn:microsoft.com/office/officeart/2009/3/layout/HorizontalOrganizationChart"/>
    <dgm:cxn modelId="{12BCF638-4833-E74B-BFFE-D162930B1CF4}" type="presParOf" srcId="{5B3397E1-B653-DE4C-87B4-BAC83C400DDB}" destId="{78FEBDF2-A62E-714C-B5DD-37CEED86849B}" srcOrd="0" destOrd="0" presId="urn:microsoft.com/office/officeart/2009/3/layout/HorizontalOrganizationChart"/>
    <dgm:cxn modelId="{F989FF34-DA5B-0146-9D01-F7EC4DDD3353}" type="presParOf" srcId="{5B3397E1-B653-DE4C-87B4-BAC83C400DDB}" destId="{5871620D-FCD8-1649-9757-81CDE6A40326}" srcOrd="1" destOrd="0" presId="urn:microsoft.com/office/officeart/2009/3/layout/HorizontalOrganizationChart"/>
    <dgm:cxn modelId="{AF686859-251B-B84F-B1B3-6787577B90D0}" type="presParOf" srcId="{3293D6DA-82F5-E54A-B0C6-3C7132A9D101}" destId="{90D11AED-1558-B74B-8B78-B43CDF182D2B}" srcOrd="1" destOrd="0" presId="urn:microsoft.com/office/officeart/2009/3/layout/HorizontalOrganizationChart"/>
    <dgm:cxn modelId="{5706B522-6605-0A43-B8D5-20BE5D8FD9E9}" type="presParOf" srcId="{90D11AED-1558-B74B-8B78-B43CDF182D2B}" destId="{04A17EC1-47DD-A847-A98C-9973C213943A}" srcOrd="0" destOrd="0" presId="urn:microsoft.com/office/officeart/2009/3/layout/HorizontalOrganizationChart"/>
    <dgm:cxn modelId="{1A5656EA-FDAE-7A4E-B4E2-2F5FB2F202A5}" type="presParOf" srcId="{90D11AED-1558-B74B-8B78-B43CDF182D2B}" destId="{6F206CC9-1FF5-AA4C-B8D1-E8E416CD0E3A}" srcOrd="1" destOrd="0" presId="urn:microsoft.com/office/officeart/2009/3/layout/HorizontalOrganizationChart"/>
    <dgm:cxn modelId="{6B2F6F08-267D-D749-BC94-985DFEA4F43E}" type="presParOf" srcId="{6F206CC9-1FF5-AA4C-B8D1-E8E416CD0E3A}" destId="{CCAD4CB7-30EF-DE4E-B66D-A1AF55E9A545}" srcOrd="0" destOrd="0" presId="urn:microsoft.com/office/officeart/2009/3/layout/HorizontalOrganizationChart"/>
    <dgm:cxn modelId="{908AFFEC-D7E7-BC45-837C-C865859888CF}" type="presParOf" srcId="{CCAD4CB7-30EF-DE4E-B66D-A1AF55E9A545}" destId="{0FCFB4F0-B67E-4C4D-99B7-0427F23DA95E}" srcOrd="0" destOrd="0" presId="urn:microsoft.com/office/officeart/2009/3/layout/HorizontalOrganizationChart"/>
    <dgm:cxn modelId="{941713E6-5812-3547-81E9-F67C985EDAD0}" type="presParOf" srcId="{CCAD4CB7-30EF-DE4E-B66D-A1AF55E9A545}" destId="{CECE64C4-B5A4-8146-8AF3-EA2CCAB9C8C1}" srcOrd="1" destOrd="0" presId="urn:microsoft.com/office/officeart/2009/3/layout/HorizontalOrganizationChart"/>
    <dgm:cxn modelId="{C90DFCFF-2304-FB44-8ECE-A7BD04C154E1}" type="presParOf" srcId="{6F206CC9-1FF5-AA4C-B8D1-E8E416CD0E3A}" destId="{BF17E1B2-3970-7849-8332-F8027088890F}" srcOrd="1" destOrd="0" presId="urn:microsoft.com/office/officeart/2009/3/layout/HorizontalOrganizationChart"/>
    <dgm:cxn modelId="{A48B1E01-DC7E-3340-88F7-D47DAA17F642}" type="presParOf" srcId="{6F206CC9-1FF5-AA4C-B8D1-E8E416CD0E3A}" destId="{68D0483F-8B3F-B141-BD8C-F6A961F61861}" srcOrd="2" destOrd="0" presId="urn:microsoft.com/office/officeart/2009/3/layout/HorizontalOrganizationChart"/>
    <dgm:cxn modelId="{5977E651-4CCC-5549-90B1-50017044BD46}" type="presParOf" srcId="{3293D6DA-82F5-E54A-B0C6-3C7132A9D101}" destId="{0DC6D0C9-E219-1140-8EA7-646BA12935C3}" srcOrd="2" destOrd="0" presId="urn:microsoft.com/office/officeart/2009/3/layout/HorizontalOrganizationChart"/>
    <dgm:cxn modelId="{023B0244-A373-F243-8499-65478A0AEBAF}" type="presParOf" srcId="{2E30AF89-2567-0646-AD56-45D74478EA86}" destId="{DC9D6FC2-ADC8-6B47-A9BA-19052E50728F}" srcOrd="4" destOrd="0" presId="urn:microsoft.com/office/officeart/2009/3/layout/HorizontalOrganizationChart"/>
    <dgm:cxn modelId="{FB146363-8B23-0843-B22D-83AE7FC0CB61}" type="presParOf" srcId="{2E30AF89-2567-0646-AD56-45D74478EA86}" destId="{1E945485-8BCD-C044-93B7-3B818459F5FA}" srcOrd="5" destOrd="0" presId="urn:microsoft.com/office/officeart/2009/3/layout/HorizontalOrganizationChart"/>
    <dgm:cxn modelId="{A380BC53-39C0-8E47-8ED2-97F7CFF53828}" type="presParOf" srcId="{1E945485-8BCD-C044-93B7-3B818459F5FA}" destId="{982D15A7-F3B9-A243-86BB-B64D4E8BB7CC}" srcOrd="0" destOrd="0" presId="urn:microsoft.com/office/officeart/2009/3/layout/HorizontalOrganizationChart"/>
    <dgm:cxn modelId="{A0469652-0785-FB49-AC36-F92943D2428C}" type="presParOf" srcId="{982D15A7-F3B9-A243-86BB-B64D4E8BB7CC}" destId="{47E5E5E6-26D2-E84F-BC96-AF691A5ADBE0}" srcOrd="0" destOrd="0" presId="urn:microsoft.com/office/officeart/2009/3/layout/HorizontalOrganizationChart"/>
    <dgm:cxn modelId="{18547692-A48A-F742-A45F-B694E9A24FCE}" type="presParOf" srcId="{982D15A7-F3B9-A243-86BB-B64D4E8BB7CC}" destId="{778FB603-410D-9246-87D9-A455B32D0C9B}" srcOrd="1" destOrd="0" presId="urn:microsoft.com/office/officeart/2009/3/layout/HorizontalOrganizationChart"/>
    <dgm:cxn modelId="{47EF9D79-F9E0-C945-9738-A33621EF3686}" type="presParOf" srcId="{1E945485-8BCD-C044-93B7-3B818459F5FA}" destId="{53CEBDCC-5870-3247-A1DD-5F430BB374E7}" srcOrd="1" destOrd="0" presId="urn:microsoft.com/office/officeart/2009/3/layout/HorizontalOrganizationChart"/>
    <dgm:cxn modelId="{3FF90C11-575D-534A-8B9B-C23C2A7DE073}" type="presParOf" srcId="{53CEBDCC-5870-3247-A1DD-5F430BB374E7}" destId="{8CF81C3B-5EBE-4742-991A-4FA54048605E}" srcOrd="0" destOrd="0" presId="urn:microsoft.com/office/officeart/2009/3/layout/HorizontalOrganizationChart"/>
    <dgm:cxn modelId="{44883053-22FC-D04E-9B8E-A35E7BEC3BC9}" type="presParOf" srcId="{53CEBDCC-5870-3247-A1DD-5F430BB374E7}" destId="{D1D75A04-D55A-464C-B8CD-7CD0DC1E6AC8}" srcOrd="1" destOrd="0" presId="urn:microsoft.com/office/officeart/2009/3/layout/HorizontalOrganizationChart"/>
    <dgm:cxn modelId="{55DC9A0A-5AD9-674E-AE25-2130A79E3920}" type="presParOf" srcId="{D1D75A04-D55A-464C-B8CD-7CD0DC1E6AC8}" destId="{2755FDAC-5670-4648-80DA-4336BB68503D}" srcOrd="0" destOrd="0" presId="urn:microsoft.com/office/officeart/2009/3/layout/HorizontalOrganizationChart"/>
    <dgm:cxn modelId="{AFB901B2-D827-6B49-886A-B467D6FD81BD}" type="presParOf" srcId="{2755FDAC-5670-4648-80DA-4336BB68503D}" destId="{682F951E-1118-3D46-868F-0E2E3256B62E}" srcOrd="0" destOrd="0" presId="urn:microsoft.com/office/officeart/2009/3/layout/HorizontalOrganizationChart"/>
    <dgm:cxn modelId="{E4483EED-CCC0-C64D-B307-D5A1BAFA1770}" type="presParOf" srcId="{2755FDAC-5670-4648-80DA-4336BB68503D}" destId="{C697DD38-0E73-1147-8C8D-54AEBA2C43A3}" srcOrd="1" destOrd="0" presId="urn:microsoft.com/office/officeart/2009/3/layout/HorizontalOrganizationChart"/>
    <dgm:cxn modelId="{00D8F60B-4258-E34E-B871-024970B07EA8}" type="presParOf" srcId="{D1D75A04-D55A-464C-B8CD-7CD0DC1E6AC8}" destId="{A0D3A0CD-A99D-3C48-BF6A-31012B34776E}" srcOrd="1" destOrd="0" presId="urn:microsoft.com/office/officeart/2009/3/layout/HorizontalOrganizationChart"/>
    <dgm:cxn modelId="{44BA404F-B6D1-E34A-BE5E-5471B1A1019B}" type="presParOf" srcId="{D1D75A04-D55A-464C-B8CD-7CD0DC1E6AC8}" destId="{855E4160-0B9C-FC4A-93ED-0A52A6730F95}" srcOrd="2" destOrd="0" presId="urn:microsoft.com/office/officeart/2009/3/layout/HorizontalOrganizationChart"/>
    <dgm:cxn modelId="{A84D2F13-21D1-5B47-BE4C-99D6A07C805C}" type="presParOf" srcId="{1E945485-8BCD-C044-93B7-3B818459F5FA}" destId="{8E44B340-40D3-3841-82D7-5C7035BDDC4F}" srcOrd="2" destOrd="0" presId="urn:microsoft.com/office/officeart/2009/3/layout/HorizontalOrganizationChart"/>
    <dgm:cxn modelId="{5F3FB0CE-2D30-D04F-AA9D-D67200941AF5}" type="presParOf" srcId="{2E30AF89-2567-0646-AD56-45D74478EA86}" destId="{E55AA5FC-CDB2-7B44-A3C4-9A8A2232DB64}" srcOrd="6" destOrd="0" presId="urn:microsoft.com/office/officeart/2009/3/layout/HorizontalOrganizationChart"/>
    <dgm:cxn modelId="{9F12319D-F8D6-214E-9FF4-706A394CD44A}" type="presParOf" srcId="{2E30AF89-2567-0646-AD56-45D74478EA86}" destId="{318148CD-89B1-F641-B64F-14916B5E00DF}" srcOrd="7" destOrd="0" presId="urn:microsoft.com/office/officeart/2009/3/layout/HorizontalOrganizationChart"/>
    <dgm:cxn modelId="{B51EDC22-13F4-5D45-B403-143B8AA4250C}" type="presParOf" srcId="{318148CD-89B1-F641-B64F-14916B5E00DF}" destId="{9D87409D-AED8-9D42-B6ED-4739BC4A40A2}" srcOrd="0" destOrd="0" presId="urn:microsoft.com/office/officeart/2009/3/layout/HorizontalOrganizationChart"/>
    <dgm:cxn modelId="{A55BEBAA-F206-4548-8017-137BF8E168A2}" type="presParOf" srcId="{9D87409D-AED8-9D42-B6ED-4739BC4A40A2}" destId="{714504FA-E06B-A145-8F64-380B2BF99BCB}" srcOrd="0" destOrd="0" presId="urn:microsoft.com/office/officeart/2009/3/layout/HorizontalOrganizationChart"/>
    <dgm:cxn modelId="{BE4F6FBA-2AD4-A44F-A537-A0DC02DE0FA5}" type="presParOf" srcId="{9D87409D-AED8-9D42-B6ED-4739BC4A40A2}" destId="{CC96F4E7-4EDC-8848-82B4-9515ADD31664}" srcOrd="1" destOrd="0" presId="urn:microsoft.com/office/officeart/2009/3/layout/HorizontalOrganizationChart"/>
    <dgm:cxn modelId="{1A540717-9A55-7F48-AE16-EC887E28E5F2}" type="presParOf" srcId="{318148CD-89B1-F641-B64F-14916B5E00DF}" destId="{964324FC-DDBE-C349-B03A-521BE84C15DD}" srcOrd="1" destOrd="0" presId="urn:microsoft.com/office/officeart/2009/3/layout/HorizontalOrganizationChart"/>
    <dgm:cxn modelId="{DDF99B0D-79F4-FC4B-AC54-6502CB45CFFB}" type="presParOf" srcId="{964324FC-DDBE-C349-B03A-521BE84C15DD}" destId="{978FDA75-BC0B-7141-BEB9-FE747CA0FBCC}" srcOrd="0" destOrd="0" presId="urn:microsoft.com/office/officeart/2009/3/layout/HorizontalOrganizationChart"/>
    <dgm:cxn modelId="{F8B5AD96-6F47-4443-99BE-DAF6C3968B38}" type="presParOf" srcId="{964324FC-DDBE-C349-B03A-521BE84C15DD}" destId="{CB2B8FFB-04CC-A14A-B3A0-616909C04931}" srcOrd="1" destOrd="0" presId="urn:microsoft.com/office/officeart/2009/3/layout/HorizontalOrganizationChart"/>
    <dgm:cxn modelId="{E19D6C23-8F80-4240-8B75-15A9CC4605E4}" type="presParOf" srcId="{CB2B8FFB-04CC-A14A-B3A0-616909C04931}" destId="{48D1A92E-B3AC-DA4F-B864-220B948032AD}" srcOrd="0" destOrd="0" presId="urn:microsoft.com/office/officeart/2009/3/layout/HorizontalOrganizationChart"/>
    <dgm:cxn modelId="{ED36EF8C-7755-E945-B25C-9686B901A903}" type="presParOf" srcId="{48D1A92E-B3AC-DA4F-B864-220B948032AD}" destId="{4EAA5805-508C-FE4B-AA4B-576ECCE49FB4}" srcOrd="0" destOrd="0" presId="urn:microsoft.com/office/officeart/2009/3/layout/HorizontalOrganizationChart"/>
    <dgm:cxn modelId="{217D4CBD-D73C-3942-97EA-D33C9A45887D}" type="presParOf" srcId="{48D1A92E-B3AC-DA4F-B864-220B948032AD}" destId="{1CCC5CE4-741D-BF44-A80A-1F554F06CE96}" srcOrd="1" destOrd="0" presId="urn:microsoft.com/office/officeart/2009/3/layout/HorizontalOrganizationChart"/>
    <dgm:cxn modelId="{F1440E7D-146D-1245-9E12-5E36C416BAD3}" type="presParOf" srcId="{CB2B8FFB-04CC-A14A-B3A0-616909C04931}" destId="{8BB354D6-AAD6-EF4C-8F5C-6725A4D8793C}" srcOrd="1" destOrd="0" presId="urn:microsoft.com/office/officeart/2009/3/layout/HorizontalOrganizationChart"/>
    <dgm:cxn modelId="{A04CB9BF-912D-AE44-949B-688DB56FB9A0}" type="presParOf" srcId="{CB2B8FFB-04CC-A14A-B3A0-616909C04931}" destId="{7D501EE1-550C-D247-9850-F38182C47455}" srcOrd="2" destOrd="0" presId="urn:microsoft.com/office/officeart/2009/3/layout/HorizontalOrganizationChart"/>
    <dgm:cxn modelId="{2921D6C6-FB26-AA49-8E43-6E2429822F3A}" type="presParOf" srcId="{318148CD-89B1-F641-B64F-14916B5E00DF}" destId="{FACF683E-3EFA-364C-B8AB-8DB5AE4E90FA}" srcOrd="2" destOrd="0" presId="urn:microsoft.com/office/officeart/2009/3/layout/HorizontalOrganizationChart"/>
    <dgm:cxn modelId="{38678366-F7B5-B64D-8CF1-50959FC5EC78}" type="presParOf" srcId="{2E30AF89-2567-0646-AD56-45D74478EA86}" destId="{DF8F8759-D200-6743-AF49-9858DA2D5246}" srcOrd="8" destOrd="0" presId="urn:microsoft.com/office/officeart/2009/3/layout/HorizontalOrganizationChart"/>
    <dgm:cxn modelId="{AC7C6E7C-AE51-F545-8653-E285EB7BEE9D}" type="presParOf" srcId="{2E30AF89-2567-0646-AD56-45D74478EA86}" destId="{46A1B5AA-EF14-B24C-9C6B-FD7757DF37BD}" srcOrd="9" destOrd="0" presId="urn:microsoft.com/office/officeart/2009/3/layout/HorizontalOrganizationChart"/>
    <dgm:cxn modelId="{A2A4EB97-6504-664E-BC17-2F6D63EBE9A0}" type="presParOf" srcId="{46A1B5AA-EF14-B24C-9C6B-FD7757DF37BD}" destId="{AF73164A-F8C0-E940-8F78-B92B2818F986}" srcOrd="0" destOrd="0" presId="urn:microsoft.com/office/officeart/2009/3/layout/HorizontalOrganizationChart"/>
    <dgm:cxn modelId="{56475BB8-6F90-0548-9E92-FB0E2ACC0D96}" type="presParOf" srcId="{AF73164A-F8C0-E940-8F78-B92B2818F986}" destId="{0ADCAE29-CC97-2346-A1EC-D5EA3E7F1CE8}" srcOrd="0" destOrd="0" presId="urn:microsoft.com/office/officeart/2009/3/layout/HorizontalOrganizationChart"/>
    <dgm:cxn modelId="{9E3B798A-37BA-2844-9349-C309D47E6DB9}" type="presParOf" srcId="{AF73164A-F8C0-E940-8F78-B92B2818F986}" destId="{0B857CB7-28C4-4D4E-AA4D-57AFA5C87B98}" srcOrd="1" destOrd="0" presId="urn:microsoft.com/office/officeart/2009/3/layout/HorizontalOrganizationChart"/>
    <dgm:cxn modelId="{F2421C6F-BBE9-CD44-857B-F4CEC6D7D305}" type="presParOf" srcId="{46A1B5AA-EF14-B24C-9C6B-FD7757DF37BD}" destId="{362200A7-22D8-4048-ADE9-E45E9AE8F252}" srcOrd="1" destOrd="0" presId="urn:microsoft.com/office/officeart/2009/3/layout/HorizontalOrganizationChart"/>
    <dgm:cxn modelId="{FE80E7DE-281C-B343-AE43-871B15ABF373}" type="presParOf" srcId="{362200A7-22D8-4048-ADE9-E45E9AE8F252}" destId="{C4F30D96-7EEE-0949-9A28-FB26711BB599}" srcOrd="0" destOrd="0" presId="urn:microsoft.com/office/officeart/2009/3/layout/HorizontalOrganizationChart"/>
    <dgm:cxn modelId="{74EBC8F4-0D08-4940-B96E-F03748660F13}" type="presParOf" srcId="{362200A7-22D8-4048-ADE9-E45E9AE8F252}" destId="{12A23F29-2D3E-B94D-A964-E296F3222617}" srcOrd="1" destOrd="0" presId="urn:microsoft.com/office/officeart/2009/3/layout/HorizontalOrganizationChart"/>
    <dgm:cxn modelId="{A0CC969C-FEAF-5B4F-806C-BDF60DCA4100}" type="presParOf" srcId="{12A23F29-2D3E-B94D-A964-E296F3222617}" destId="{D3919ACE-5C3C-2A42-B065-D69498B81B3D}" srcOrd="0" destOrd="0" presId="urn:microsoft.com/office/officeart/2009/3/layout/HorizontalOrganizationChart"/>
    <dgm:cxn modelId="{BF9C83BB-BAE4-A846-9E53-565F0137FFD7}" type="presParOf" srcId="{D3919ACE-5C3C-2A42-B065-D69498B81B3D}" destId="{4477F768-F4F7-C042-91CA-36B41999230E}" srcOrd="0" destOrd="0" presId="urn:microsoft.com/office/officeart/2009/3/layout/HorizontalOrganizationChart"/>
    <dgm:cxn modelId="{0DF9F4C5-E28E-5940-A9C6-DD86968AD7BB}" type="presParOf" srcId="{D3919ACE-5C3C-2A42-B065-D69498B81B3D}" destId="{6C54E8B5-2492-6743-9093-5A2FFBE51CD7}" srcOrd="1" destOrd="0" presId="urn:microsoft.com/office/officeart/2009/3/layout/HorizontalOrganizationChart"/>
    <dgm:cxn modelId="{2EE7C2AF-80F0-DB40-BAAB-CAF0418ED029}" type="presParOf" srcId="{12A23F29-2D3E-B94D-A964-E296F3222617}" destId="{898EE831-B5A7-8748-9F32-D242D9788F95}" srcOrd="1" destOrd="0" presId="urn:microsoft.com/office/officeart/2009/3/layout/HorizontalOrganizationChart"/>
    <dgm:cxn modelId="{48987F83-A306-EB45-8C7E-94CF7DFAE3BA}" type="presParOf" srcId="{12A23F29-2D3E-B94D-A964-E296F3222617}" destId="{7062EC4A-6400-4E47-9D57-70980E8F77E6}" srcOrd="2" destOrd="0" presId="urn:microsoft.com/office/officeart/2009/3/layout/HorizontalOrganizationChart"/>
    <dgm:cxn modelId="{AAA666C6-95C7-D64E-8562-FB0FB77794FE}" type="presParOf" srcId="{46A1B5AA-EF14-B24C-9C6B-FD7757DF37BD}" destId="{97D0664D-B7A9-A244-BEAB-35F040DD9878}" srcOrd="2" destOrd="0" presId="urn:microsoft.com/office/officeart/2009/3/layout/HorizontalOrganizationChart"/>
    <dgm:cxn modelId="{8F87DF1A-69E0-6148-ABFD-19715CA870B7}" type="presParOf" srcId="{2E30AF89-2567-0646-AD56-45D74478EA86}" destId="{1A98FFE5-DBEE-C94B-A025-C83C570F6797}" srcOrd="10" destOrd="0" presId="urn:microsoft.com/office/officeart/2009/3/layout/HorizontalOrganizationChart"/>
    <dgm:cxn modelId="{886E3F6B-636D-3E44-88FE-D4CDBAEA62AC}" type="presParOf" srcId="{2E30AF89-2567-0646-AD56-45D74478EA86}" destId="{90CDBA5C-864A-1249-AA91-D098B34E600A}" srcOrd="11" destOrd="0" presId="urn:microsoft.com/office/officeart/2009/3/layout/HorizontalOrganizationChart"/>
    <dgm:cxn modelId="{50AA2E48-E157-7F42-920E-F617CDED11D9}" type="presParOf" srcId="{90CDBA5C-864A-1249-AA91-D098B34E600A}" destId="{6E8BAA3D-7D9B-1B4D-8052-89C078A6A5BD}" srcOrd="0" destOrd="0" presId="urn:microsoft.com/office/officeart/2009/3/layout/HorizontalOrganizationChart"/>
    <dgm:cxn modelId="{7A843357-57B2-4C45-8AD9-F84365DB2CFB}" type="presParOf" srcId="{6E8BAA3D-7D9B-1B4D-8052-89C078A6A5BD}" destId="{B927CC99-51CB-D746-84AA-ECDFCADEB05C}" srcOrd="0" destOrd="0" presId="urn:microsoft.com/office/officeart/2009/3/layout/HorizontalOrganizationChart"/>
    <dgm:cxn modelId="{101C767A-2A75-9A48-9835-D7DE6B26D01F}" type="presParOf" srcId="{6E8BAA3D-7D9B-1B4D-8052-89C078A6A5BD}" destId="{FBDED7CA-710E-BD41-9F08-4EBFE7A850EF}" srcOrd="1" destOrd="0" presId="urn:microsoft.com/office/officeart/2009/3/layout/HorizontalOrganizationChart"/>
    <dgm:cxn modelId="{59732898-2473-CA4B-BBE6-6ED096CFBC7A}" type="presParOf" srcId="{90CDBA5C-864A-1249-AA91-D098B34E600A}" destId="{3B1A1BF0-3DF8-A54F-9DE3-2B2FD07FD6CE}" srcOrd="1" destOrd="0" presId="urn:microsoft.com/office/officeart/2009/3/layout/HorizontalOrganizationChart"/>
    <dgm:cxn modelId="{ABF38D42-35D1-B347-B87A-C2EA63C431E6}" type="presParOf" srcId="{3B1A1BF0-3DF8-A54F-9DE3-2B2FD07FD6CE}" destId="{F1425234-1593-9C49-9478-A25BBBB3F146}" srcOrd="0" destOrd="0" presId="urn:microsoft.com/office/officeart/2009/3/layout/HorizontalOrganizationChart"/>
    <dgm:cxn modelId="{43219410-9585-1D4C-8AEA-DEC907BBFD4D}" type="presParOf" srcId="{3B1A1BF0-3DF8-A54F-9DE3-2B2FD07FD6CE}" destId="{BFE4CEE6-CDFC-4547-A304-60980282316C}" srcOrd="1" destOrd="0" presId="urn:microsoft.com/office/officeart/2009/3/layout/HorizontalOrganizationChart"/>
    <dgm:cxn modelId="{BD2544FE-667A-B844-9699-FB3C0F91E4AB}" type="presParOf" srcId="{BFE4CEE6-CDFC-4547-A304-60980282316C}" destId="{CDA63998-D5C1-194B-AECB-221DB73A5DFB}" srcOrd="0" destOrd="0" presId="urn:microsoft.com/office/officeart/2009/3/layout/HorizontalOrganizationChart"/>
    <dgm:cxn modelId="{3C28E15E-11C2-9442-B96F-92C7EB4998EA}" type="presParOf" srcId="{CDA63998-D5C1-194B-AECB-221DB73A5DFB}" destId="{B0A42B6B-CFD9-FC4C-A085-7810C5B70EF6}" srcOrd="0" destOrd="0" presId="urn:microsoft.com/office/officeart/2009/3/layout/HorizontalOrganizationChart"/>
    <dgm:cxn modelId="{606504D3-C1E6-5749-BE4C-4D2DC3FB1C3B}" type="presParOf" srcId="{CDA63998-D5C1-194B-AECB-221DB73A5DFB}" destId="{A9B1C72A-3F75-F944-A343-C7D342CDF84B}" srcOrd="1" destOrd="0" presId="urn:microsoft.com/office/officeart/2009/3/layout/HorizontalOrganizationChart"/>
    <dgm:cxn modelId="{871EAB18-5E46-5646-B8AF-2B195B60BAC1}" type="presParOf" srcId="{BFE4CEE6-CDFC-4547-A304-60980282316C}" destId="{73BCC3CC-47B3-2447-8B95-16E7E54EF11D}" srcOrd="1" destOrd="0" presId="urn:microsoft.com/office/officeart/2009/3/layout/HorizontalOrganizationChart"/>
    <dgm:cxn modelId="{BCCCEF3E-D427-8640-A5C3-6FF710EA7C8D}" type="presParOf" srcId="{BFE4CEE6-CDFC-4547-A304-60980282316C}" destId="{35D4D6B6-4D42-E046-9BB0-C83350ABC37E}" srcOrd="2" destOrd="0" presId="urn:microsoft.com/office/officeart/2009/3/layout/HorizontalOrganizationChart"/>
    <dgm:cxn modelId="{2FB8E856-C9DA-574E-AF6B-9DF4821B08E7}" type="presParOf" srcId="{90CDBA5C-864A-1249-AA91-D098B34E600A}" destId="{651E1AE7-CDDE-284E-B3D6-F195746A8D8C}" srcOrd="2" destOrd="0" presId="urn:microsoft.com/office/officeart/2009/3/layout/HorizontalOrganizationChart"/>
    <dgm:cxn modelId="{BB99710C-9A93-B64D-BA09-B01B93905925}" type="presParOf" srcId="{2E30AF89-2567-0646-AD56-45D74478EA86}" destId="{67CE0C3F-4D50-E044-86EE-AC8383E788CF}" srcOrd="12" destOrd="0" presId="urn:microsoft.com/office/officeart/2009/3/layout/HorizontalOrganizationChart"/>
    <dgm:cxn modelId="{17376F13-E192-BB48-AB0B-056B3DAC808A}" type="presParOf" srcId="{2E30AF89-2567-0646-AD56-45D74478EA86}" destId="{41D36B12-6654-D645-AC56-CD8BD9A0F141}" srcOrd="13" destOrd="0" presId="urn:microsoft.com/office/officeart/2009/3/layout/HorizontalOrganizationChart"/>
    <dgm:cxn modelId="{FAC93452-D41A-1F48-BB19-859BD106D71B}" type="presParOf" srcId="{41D36B12-6654-D645-AC56-CD8BD9A0F141}" destId="{DABB4DBB-A83F-8C4D-AA5E-91FB4FDE1EBD}" srcOrd="0" destOrd="0" presId="urn:microsoft.com/office/officeart/2009/3/layout/HorizontalOrganizationChart"/>
    <dgm:cxn modelId="{0096BA7F-3FF8-D945-83BD-4B9B990E6A5C}" type="presParOf" srcId="{DABB4DBB-A83F-8C4D-AA5E-91FB4FDE1EBD}" destId="{22DD9385-A8FE-E14E-BC7E-0DCFE447D1EC}" srcOrd="0" destOrd="0" presId="urn:microsoft.com/office/officeart/2009/3/layout/HorizontalOrganizationChart"/>
    <dgm:cxn modelId="{CC2CD0CA-EED5-4047-9B40-B965D89D412D}" type="presParOf" srcId="{DABB4DBB-A83F-8C4D-AA5E-91FB4FDE1EBD}" destId="{1237E62B-AB87-F949-8E0C-1E6214BB0024}" srcOrd="1" destOrd="0" presId="urn:microsoft.com/office/officeart/2009/3/layout/HorizontalOrganizationChart"/>
    <dgm:cxn modelId="{36FE111F-A146-2648-A0B0-1105C33CF1CC}" type="presParOf" srcId="{41D36B12-6654-D645-AC56-CD8BD9A0F141}" destId="{D38E05E0-9B68-9D4E-BB18-7CA80F1C614C}" srcOrd="1" destOrd="0" presId="urn:microsoft.com/office/officeart/2009/3/layout/HorizontalOrganizationChart"/>
    <dgm:cxn modelId="{EABC8131-ECD9-0C4C-AB68-1E98DA47495F}" type="presParOf" srcId="{D38E05E0-9B68-9D4E-BB18-7CA80F1C614C}" destId="{04774FFA-0DBF-0E40-99B1-81C9BEF01A1E}" srcOrd="0" destOrd="0" presId="urn:microsoft.com/office/officeart/2009/3/layout/HorizontalOrganizationChart"/>
    <dgm:cxn modelId="{CA730787-7533-6644-B505-98A7AEBD07A3}" type="presParOf" srcId="{D38E05E0-9B68-9D4E-BB18-7CA80F1C614C}" destId="{9D1568EF-84DE-2B4D-A1A9-EEC8CE92FCDE}" srcOrd="1" destOrd="0" presId="urn:microsoft.com/office/officeart/2009/3/layout/HorizontalOrganizationChart"/>
    <dgm:cxn modelId="{3F274707-40D6-BC43-84EC-51C29669633D}" type="presParOf" srcId="{9D1568EF-84DE-2B4D-A1A9-EEC8CE92FCDE}" destId="{4205F7AD-3F48-E443-8578-6CA1117C6FDE}" srcOrd="0" destOrd="0" presId="urn:microsoft.com/office/officeart/2009/3/layout/HorizontalOrganizationChart"/>
    <dgm:cxn modelId="{96D07711-E6BD-534F-83D3-D7C0150AA28A}" type="presParOf" srcId="{4205F7AD-3F48-E443-8578-6CA1117C6FDE}" destId="{B7C93505-0A20-F048-8490-C14A16468384}" srcOrd="0" destOrd="0" presId="urn:microsoft.com/office/officeart/2009/3/layout/HorizontalOrganizationChart"/>
    <dgm:cxn modelId="{FCF9EEAF-EA08-AB44-A9E1-7FC1F3B39085}" type="presParOf" srcId="{4205F7AD-3F48-E443-8578-6CA1117C6FDE}" destId="{EE026394-59BF-B645-86CA-16C4D24CE3FF}" srcOrd="1" destOrd="0" presId="urn:microsoft.com/office/officeart/2009/3/layout/HorizontalOrganizationChart"/>
    <dgm:cxn modelId="{34E408DB-5327-734F-88B1-C183925FB260}" type="presParOf" srcId="{9D1568EF-84DE-2B4D-A1A9-EEC8CE92FCDE}" destId="{19B7C1E8-E9B2-D44F-BB3E-64E474C65D79}" srcOrd="1" destOrd="0" presId="urn:microsoft.com/office/officeart/2009/3/layout/HorizontalOrganizationChart"/>
    <dgm:cxn modelId="{F7E7E457-ED09-C049-B9C1-9C5D6B6C17AC}" type="presParOf" srcId="{9D1568EF-84DE-2B4D-A1A9-EEC8CE92FCDE}" destId="{D0A46A26-E18E-144B-8FC2-0E9D3BCE7471}" srcOrd="2" destOrd="0" presId="urn:microsoft.com/office/officeart/2009/3/layout/HorizontalOrganizationChart"/>
    <dgm:cxn modelId="{6EB4ECD4-0249-894E-BE51-2AF8AB5D1723}" type="presParOf" srcId="{41D36B12-6654-D645-AC56-CD8BD9A0F141}" destId="{6A40EBA2-30D4-5249-B76E-0765125A3542}" srcOrd="2" destOrd="0" presId="urn:microsoft.com/office/officeart/2009/3/layout/HorizontalOrganizationChart"/>
    <dgm:cxn modelId="{FB961406-6924-2348-ACA8-FE5281FE1E54}" type="presParOf" srcId="{2E30AF89-2567-0646-AD56-45D74478EA86}" destId="{7368EF0D-5703-C849-9E96-983F792C99FF}" srcOrd="14" destOrd="0" presId="urn:microsoft.com/office/officeart/2009/3/layout/HorizontalOrganizationChart"/>
    <dgm:cxn modelId="{DFA9CCCC-0766-F344-8D31-E27365DF4051}" type="presParOf" srcId="{2E30AF89-2567-0646-AD56-45D74478EA86}" destId="{7A1386F4-06D1-9749-96D7-2E71862B252F}" srcOrd="15" destOrd="0" presId="urn:microsoft.com/office/officeart/2009/3/layout/HorizontalOrganizationChart"/>
    <dgm:cxn modelId="{706F6900-6A92-3E45-AACD-C1F786F92C77}" type="presParOf" srcId="{7A1386F4-06D1-9749-96D7-2E71862B252F}" destId="{C07A9DA1-6F16-3549-83F8-71554B64D3DB}" srcOrd="0" destOrd="0" presId="urn:microsoft.com/office/officeart/2009/3/layout/HorizontalOrganizationChart"/>
    <dgm:cxn modelId="{D640F168-825D-F04F-8923-A3E435DD17EF}" type="presParOf" srcId="{C07A9DA1-6F16-3549-83F8-71554B64D3DB}" destId="{2780C274-0A9D-2545-9157-1FAC14701837}" srcOrd="0" destOrd="0" presId="urn:microsoft.com/office/officeart/2009/3/layout/HorizontalOrganizationChart"/>
    <dgm:cxn modelId="{7EA624FA-82BC-9C4C-84DF-FB362D96563D}" type="presParOf" srcId="{C07A9DA1-6F16-3549-83F8-71554B64D3DB}" destId="{1A8C7D42-910C-0744-A5BD-292ADA1FE03C}" srcOrd="1" destOrd="0" presId="urn:microsoft.com/office/officeart/2009/3/layout/HorizontalOrganizationChart"/>
    <dgm:cxn modelId="{2AC7E660-1307-E147-8F20-5F36DCA03B91}" type="presParOf" srcId="{7A1386F4-06D1-9749-96D7-2E71862B252F}" destId="{488FE512-7B92-2B46-AF3C-41E7EEAAE1F3}" srcOrd="1" destOrd="0" presId="urn:microsoft.com/office/officeart/2009/3/layout/HorizontalOrganizationChart"/>
    <dgm:cxn modelId="{98D8F72F-D0BA-B54E-861C-34DDB5A502AC}" type="presParOf" srcId="{488FE512-7B92-2B46-AF3C-41E7EEAAE1F3}" destId="{0765AD69-1E59-474C-9CDD-57C7AAB081B2}" srcOrd="0" destOrd="0" presId="urn:microsoft.com/office/officeart/2009/3/layout/HorizontalOrganizationChart"/>
    <dgm:cxn modelId="{FA25B685-9E24-3E40-99CB-B6D97460463E}" type="presParOf" srcId="{488FE512-7B92-2B46-AF3C-41E7EEAAE1F3}" destId="{3FD3FD0C-5C3D-1542-9516-7359F61419C1}" srcOrd="1" destOrd="0" presId="urn:microsoft.com/office/officeart/2009/3/layout/HorizontalOrganizationChart"/>
    <dgm:cxn modelId="{C855BBD4-A1E8-0846-AB0C-19EBF66C1D9C}" type="presParOf" srcId="{3FD3FD0C-5C3D-1542-9516-7359F61419C1}" destId="{AE3CB3F0-A995-D64B-B639-5E0DFF2B133C}" srcOrd="0" destOrd="0" presId="urn:microsoft.com/office/officeart/2009/3/layout/HorizontalOrganizationChart"/>
    <dgm:cxn modelId="{B0FE348F-23C5-4549-80AE-CA9432B5986F}" type="presParOf" srcId="{AE3CB3F0-A995-D64B-B639-5E0DFF2B133C}" destId="{B6326553-95AF-8245-AF67-B6B0B0A7E56E}" srcOrd="0" destOrd="0" presId="urn:microsoft.com/office/officeart/2009/3/layout/HorizontalOrganizationChart"/>
    <dgm:cxn modelId="{EC3571A0-FADA-F843-AA28-299F1A3F53F4}" type="presParOf" srcId="{AE3CB3F0-A995-D64B-B639-5E0DFF2B133C}" destId="{8CF53E46-2DA7-4145-A418-5CED3A1C69F4}" srcOrd="1" destOrd="0" presId="urn:microsoft.com/office/officeart/2009/3/layout/HorizontalOrganizationChart"/>
    <dgm:cxn modelId="{6E922128-FA08-B54D-94C3-AFFF91CBBBD2}" type="presParOf" srcId="{3FD3FD0C-5C3D-1542-9516-7359F61419C1}" destId="{6DE5272E-EBD1-B847-9E26-47AAE8151A27}" srcOrd="1" destOrd="0" presId="urn:microsoft.com/office/officeart/2009/3/layout/HorizontalOrganizationChart"/>
    <dgm:cxn modelId="{5A5D0041-DE0C-984A-83FC-E527B2D97E56}" type="presParOf" srcId="{3FD3FD0C-5C3D-1542-9516-7359F61419C1}" destId="{EB752185-BD4C-FD47-BC81-46EB56DA3708}" srcOrd="2" destOrd="0" presId="urn:microsoft.com/office/officeart/2009/3/layout/HorizontalOrganizationChart"/>
    <dgm:cxn modelId="{4E4B0404-62D7-1E48-95A1-F040A71B5617}" type="presParOf" srcId="{7A1386F4-06D1-9749-96D7-2E71862B252F}" destId="{1E382B46-A8AA-FD47-A3F9-ACE06C1F01D5}" srcOrd="2" destOrd="0" presId="urn:microsoft.com/office/officeart/2009/3/layout/HorizontalOrganizationChart"/>
    <dgm:cxn modelId="{94B5F120-F3BD-8344-8CB1-8DDE41D21886}" type="presParOf" srcId="{2E30AF89-2567-0646-AD56-45D74478EA86}" destId="{BAF5A235-6541-AB4F-AB66-5F877D2D9DB6}" srcOrd="16" destOrd="0" presId="urn:microsoft.com/office/officeart/2009/3/layout/HorizontalOrganizationChart"/>
    <dgm:cxn modelId="{7E6AD2E0-68E1-CF42-82A2-3327AACBEF8E}" type="presParOf" srcId="{2E30AF89-2567-0646-AD56-45D74478EA86}" destId="{91BC0759-B8AB-3345-B618-B0219BE343D3}" srcOrd="17" destOrd="0" presId="urn:microsoft.com/office/officeart/2009/3/layout/HorizontalOrganizationChart"/>
    <dgm:cxn modelId="{7F7FF6FE-AEFE-2F44-99D7-5306A27A7E5A}" type="presParOf" srcId="{91BC0759-B8AB-3345-B618-B0219BE343D3}" destId="{AC36C155-2FF2-9B40-A635-1D63B1DFC036}" srcOrd="0" destOrd="0" presId="urn:microsoft.com/office/officeart/2009/3/layout/HorizontalOrganizationChart"/>
    <dgm:cxn modelId="{70B404FE-C9C8-2749-95ED-D9B477834564}" type="presParOf" srcId="{AC36C155-2FF2-9B40-A635-1D63B1DFC036}" destId="{841A4B79-2B84-2443-8775-7675215CF5CF}" srcOrd="0" destOrd="0" presId="urn:microsoft.com/office/officeart/2009/3/layout/HorizontalOrganizationChart"/>
    <dgm:cxn modelId="{D7A4FF9C-80F6-7847-BC8B-DBCC8A98C904}" type="presParOf" srcId="{AC36C155-2FF2-9B40-A635-1D63B1DFC036}" destId="{095F6104-EAA2-2F46-9CAA-58204904442C}" srcOrd="1" destOrd="0" presId="urn:microsoft.com/office/officeart/2009/3/layout/HorizontalOrganizationChart"/>
    <dgm:cxn modelId="{8170D2BD-BC22-FA42-957D-5F722139D774}" type="presParOf" srcId="{91BC0759-B8AB-3345-B618-B0219BE343D3}" destId="{1A655E1D-AB5F-EB47-A87A-253891C53E47}" srcOrd="1" destOrd="0" presId="urn:microsoft.com/office/officeart/2009/3/layout/HorizontalOrganizationChart"/>
    <dgm:cxn modelId="{EB4F4035-6E98-4240-970A-2DCD5E181012}" type="presParOf" srcId="{1A655E1D-AB5F-EB47-A87A-253891C53E47}" destId="{2380A96A-EC84-3143-A70F-88E9CB4EA475}" srcOrd="0" destOrd="0" presId="urn:microsoft.com/office/officeart/2009/3/layout/HorizontalOrganizationChart"/>
    <dgm:cxn modelId="{1EEC5BED-EA0D-B749-95DE-70A9AFDF1BE6}" type="presParOf" srcId="{1A655E1D-AB5F-EB47-A87A-253891C53E47}" destId="{C37FAC62-1110-6541-9948-64953220B5C9}" srcOrd="1" destOrd="0" presId="urn:microsoft.com/office/officeart/2009/3/layout/HorizontalOrganizationChart"/>
    <dgm:cxn modelId="{2B505BFB-F741-AB4D-AC2A-939881ACD064}" type="presParOf" srcId="{C37FAC62-1110-6541-9948-64953220B5C9}" destId="{F03D5B4C-10E5-544C-BFBE-87B2B7F0F0F4}" srcOrd="0" destOrd="0" presId="urn:microsoft.com/office/officeart/2009/3/layout/HorizontalOrganizationChart"/>
    <dgm:cxn modelId="{F9E69932-59F7-9148-86EE-408E2B4BFDF6}" type="presParOf" srcId="{F03D5B4C-10E5-544C-BFBE-87B2B7F0F0F4}" destId="{F516222B-1BA2-074C-B4F6-FBB2E4CEE97B}" srcOrd="0" destOrd="0" presId="urn:microsoft.com/office/officeart/2009/3/layout/HorizontalOrganizationChart"/>
    <dgm:cxn modelId="{E03BA426-483A-F949-910C-A6E2DC8C12B6}" type="presParOf" srcId="{F03D5B4C-10E5-544C-BFBE-87B2B7F0F0F4}" destId="{E3F1E8E2-5BC3-9545-BF9E-12D59F401833}" srcOrd="1" destOrd="0" presId="urn:microsoft.com/office/officeart/2009/3/layout/HorizontalOrganizationChart"/>
    <dgm:cxn modelId="{1B2A58B0-FA83-E14D-A258-EB20370A21CC}" type="presParOf" srcId="{C37FAC62-1110-6541-9948-64953220B5C9}" destId="{351CC6B0-E141-6146-81A2-AF7790234A53}" srcOrd="1" destOrd="0" presId="urn:microsoft.com/office/officeart/2009/3/layout/HorizontalOrganizationChart"/>
    <dgm:cxn modelId="{16A7A01E-63E5-404D-9A3D-750AB6A1DF05}" type="presParOf" srcId="{C37FAC62-1110-6541-9948-64953220B5C9}" destId="{A74E9CF3-2963-D64F-9CE9-071A6C55119B}" srcOrd="2" destOrd="0" presId="urn:microsoft.com/office/officeart/2009/3/layout/HorizontalOrganizationChart"/>
    <dgm:cxn modelId="{762D8149-A83A-814D-91EB-C0A9BC848934}" type="presParOf" srcId="{91BC0759-B8AB-3345-B618-B0219BE343D3}" destId="{9DB66408-7CB1-2147-A84B-0DBD54A0E85F}" srcOrd="2" destOrd="0" presId="urn:microsoft.com/office/officeart/2009/3/layout/HorizontalOrganizationChart"/>
    <dgm:cxn modelId="{CCEB9CAF-B132-5E41-B95D-AE194047A8A8}" type="presParOf" srcId="{A612FF7A-C030-9E41-9BE9-69452EAF576C}" destId="{15884403-6857-114C-A230-8A324BF5BFD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803F81-590C-5047-A646-252BFC811A34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FD4054-EC5B-6C4D-894F-B6EB76A402BD}">
      <dgm:prSet phldrT="[Text]"/>
      <dgm:spPr/>
      <dgm:t>
        <a:bodyPr/>
        <a:lstStyle/>
        <a:p>
          <a:r>
            <a:rPr lang="en-US" dirty="0"/>
            <a:t>Vice President of Instruction</a:t>
          </a:r>
        </a:p>
      </dgm:t>
    </dgm:pt>
    <dgm:pt modelId="{CDD03C6F-2561-B744-9D2C-76D3D14A4C04}" type="parTrans" cxnId="{9CBE1D76-220F-AE4E-81A5-C84BCC106614}">
      <dgm:prSet/>
      <dgm:spPr/>
      <dgm:t>
        <a:bodyPr/>
        <a:lstStyle/>
        <a:p>
          <a:endParaRPr lang="en-US"/>
        </a:p>
      </dgm:t>
    </dgm:pt>
    <dgm:pt modelId="{A388CD33-D82D-3A42-A56A-5C22730E765E}" type="sibTrans" cxnId="{9CBE1D76-220F-AE4E-81A5-C84BCC106614}">
      <dgm:prSet/>
      <dgm:spPr/>
      <dgm:t>
        <a:bodyPr/>
        <a:lstStyle/>
        <a:p>
          <a:endParaRPr lang="en-US"/>
        </a:p>
      </dgm:t>
    </dgm:pt>
    <dgm:pt modelId="{0AF3BCC6-84EC-8648-8A2C-1D9C80E9AD5D}">
      <dgm:prSet phldrT="[Text]"/>
      <dgm:spPr/>
      <dgm:t>
        <a:bodyPr/>
        <a:lstStyle/>
        <a:p>
          <a:r>
            <a:rPr lang="en-US" dirty="0"/>
            <a:t>Associate VPI</a:t>
          </a:r>
        </a:p>
      </dgm:t>
    </dgm:pt>
    <dgm:pt modelId="{3767E050-9B3F-1E4C-97C3-F6C60215E729}" type="parTrans" cxnId="{CB73EF22-0123-D84A-9F1D-1F3C2115C45D}">
      <dgm:prSet/>
      <dgm:spPr/>
      <dgm:t>
        <a:bodyPr/>
        <a:lstStyle/>
        <a:p>
          <a:endParaRPr lang="en-US"/>
        </a:p>
      </dgm:t>
    </dgm:pt>
    <dgm:pt modelId="{78324781-3999-944D-97D7-87A4807CE202}" type="sibTrans" cxnId="{CB73EF22-0123-D84A-9F1D-1F3C2115C45D}">
      <dgm:prSet/>
      <dgm:spPr/>
      <dgm:t>
        <a:bodyPr/>
        <a:lstStyle/>
        <a:p>
          <a:endParaRPr lang="en-US"/>
        </a:p>
      </dgm:t>
    </dgm:pt>
    <dgm:pt modelId="{7F255C16-8C26-C94B-B60C-5A411AD20C4F}">
      <dgm:prSet phldrT="[Text]"/>
      <dgm:spPr/>
      <dgm:t>
        <a:bodyPr/>
        <a:lstStyle/>
        <a:p>
          <a:r>
            <a:rPr lang="en-US" dirty="0"/>
            <a:t>Language Arts</a:t>
          </a:r>
        </a:p>
      </dgm:t>
    </dgm:pt>
    <dgm:pt modelId="{AD054129-8007-3740-ABE2-7BE5E5A5796E}" type="parTrans" cxnId="{921838F9-949F-4547-8DF4-5A7C7E3A1F88}">
      <dgm:prSet/>
      <dgm:spPr/>
      <dgm:t>
        <a:bodyPr/>
        <a:lstStyle/>
        <a:p>
          <a:endParaRPr lang="en-US"/>
        </a:p>
      </dgm:t>
    </dgm:pt>
    <dgm:pt modelId="{46D90324-4ADF-6C42-8A11-A2B862C3CD54}" type="sibTrans" cxnId="{921838F9-949F-4547-8DF4-5A7C7E3A1F88}">
      <dgm:prSet/>
      <dgm:spPr/>
      <dgm:t>
        <a:bodyPr/>
        <a:lstStyle/>
        <a:p>
          <a:endParaRPr lang="en-US"/>
        </a:p>
      </dgm:t>
    </dgm:pt>
    <dgm:pt modelId="{4AF75C68-C281-DF41-97C8-9D6002E5ECE6}">
      <dgm:prSet phldrT="[Text]"/>
      <dgm:spPr/>
      <dgm:t>
        <a:bodyPr/>
        <a:lstStyle/>
        <a:p>
          <a:r>
            <a:rPr lang="en-US" dirty="0"/>
            <a:t>Creative Arts</a:t>
          </a:r>
        </a:p>
      </dgm:t>
    </dgm:pt>
    <dgm:pt modelId="{E7A16FD7-04D4-284B-85A9-0949B9119ABF}" type="parTrans" cxnId="{607E82CA-526D-5442-BEB3-19B5AF34258E}">
      <dgm:prSet/>
      <dgm:spPr/>
      <dgm:t>
        <a:bodyPr/>
        <a:lstStyle/>
        <a:p>
          <a:endParaRPr lang="en-US"/>
        </a:p>
      </dgm:t>
    </dgm:pt>
    <dgm:pt modelId="{FF474823-ACF0-3E48-B2E5-1D3B46637D7A}" type="sibTrans" cxnId="{607E82CA-526D-5442-BEB3-19B5AF34258E}">
      <dgm:prSet/>
      <dgm:spPr/>
      <dgm:t>
        <a:bodyPr/>
        <a:lstStyle/>
        <a:p>
          <a:endParaRPr lang="en-US"/>
        </a:p>
      </dgm:t>
    </dgm:pt>
    <dgm:pt modelId="{8077C8DD-3765-8244-828D-AC104BDD8C84}">
      <dgm:prSet phldrT="[Text]"/>
      <dgm:spPr/>
      <dgm:t>
        <a:bodyPr/>
        <a:lstStyle/>
        <a:p>
          <a:r>
            <a:rPr lang="en-US" dirty="0"/>
            <a:t>BCAT</a:t>
          </a:r>
        </a:p>
      </dgm:t>
    </dgm:pt>
    <dgm:pt modelId="{BB733A14-4A6B-DD4E-9C6D-1CCB983301EA}" type="parTrans" cxnId="{EDE9C7C9-A74D-3048-B247-89DAA051FFCF}">
      <dgm:prSet/>
      <dgm:spPr/>
      <dgm:t>
        <a:bodyPr/>
        <a:lstStyle/>
        <a:p>
          <a:endParaRPr lang="en-US"/>
        </a:p>
      </dgm:t>
    </dgm:pt>
    <dgm:pt modelId="{764CF43D-DE46-BC44-915F-E8D41CC90102}" type="sibTrans" cxnId="{EDE9C7C9-A74D-3048-B247-89DAA051FFCF}">
      <dgm:prSet/>
      <dgm:spPr/>
      <dgm:t>
        <a:bodyPr/>
        <a:lstStyle/>
        <a:p>
          <a:endParaRPr lang="en-US"/>
        </a:p>
      </dgm:t>
    </dgm:pt>
    <dgm:pt modelId="{1D1005BC-57D1-6A4F-87EC-8B27C52B8AF6}">
      <dgm:prSet phldrT="[Text]"/>
      <dgm:spPr/>
      <dgm:t>
        <a:bodyPr/>
        <a:lstStyle/>
        <a:p>
          <a:r>
            <a:rPr lang="en-US" dirty="0"/>
            <a:t>BHES</a:t>
          </a:r>
        </a:p>
      </dgm:t>
    </dgm:pt>
    <dgm:pt modelId="{DA1B2C42-EF09-D24E-9504-1D1FFE7FA995}" type="parTrans" cxnId="{19490788-DE42-724D-BB10-CD9071869631}">
      <dgm:prSet/>
      <dgm:spPr/>
      <dgm:t>
        <a:bodyPr/>
        <a:lstStyle/>
        <a:p>
          <a:endParaRPr lang="en-US"/>
        </a:p>
      </dgm:t>
    </dgm:pt>
    <dgm:pt modelId="{15874FDD-366F-FA4F-9DD6-9154D4C869B0}" type="sibTrans" cxnId="{19490788-DE42-724D-BB10-CD9071869631}">
      <dgm:prSet/>
      <dgm:spPr/>
      <dgm:t>
        <a:bodyPr/>
        <a:lstStyle/>
        <a:p>
          <a:endParaRPr lang="en-US"/>
        </a:p>
      </dgm:t>
    </dgm:pt>
    <dgm:pt modelId="{DB4687AC-F8A4-5D45-8D2A-2C4F99885D2C}">
      <dgm:prSet phldrT="[Text]"/>
      <dgm:spPr/>
      <dgm:t>
        <a:bodyPr/>
        <a:lstStyle/>
        <a:p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Intercultural Studies &amp; Social Sciences</a:t>
          </a:r>
        </a:p>
      </dgm:t>
    </dgm:pt>
    <dgm:pt modelId="{ECA3AAAA-FD8F-1C45-965E-65FDFDA04B66}" type="parTrans" cxnId="{24545B7D-6295-E348-BDD8-185B99D0CF6B}">
      <dgm:prSet/>
      <dgm:spPr/>
      <dgm:t>
        <a:bodyPr/>
        <a:lstStyle/>
        <a:p>
          <a:endParaRPr lang="en-US"/>
        </a:p>
      </dgm:t>
    </dgm:pt>
    <dgm:pt modelId="{DD27B8DC-52A8-1C40-B1CD-22F63731CC03}" type="sibTrans" cxnId="{24545B7D-6295-E348-BDD8-185B99D0CF6B}">
      <dgm:prSet/>
      <dgm:spPr/>
      <dgm:t>
        <a:bodyPr/>
        <a:lstStyle/>
        <a:p>
          <a:endParaRPr lang="en-US"/>
        </a:p>
      </dgm:t>
    </dgm:pt>
    <dgm:pt modelId="{5EFB8F57-3C0A-CB43-9E31-A9B0E725E907}">
      <dgm:prSet phldrT="[Text]"/>
      <dgm:spPr/>
      <dgm:t>
        <a:bodyPr/>
        <a:lstStyle/>
        <a:p>
          <a:r>
            <a:rPr lang="en-US" dirty="0"/>
            <a:t>PSME</a:t>
          </a:r>
        </a:p>
      </dgm:t>
    </dgm:pt>
    <dgm:pt modelId="{66C3E239-7E6D-8848-B5F8-87332A47BB84}" type="parTrans" cxnId="{BAF0E363-2CB3-C545-A296-2B082B2201D0}">
      <dgm:prSet/>
      <dgm:spPr/>
      <dgm:t>
        <a:bodyPr/>
        <a:lstStyle/>
        <a:p>
          <a:endParaRPr lang="en-US"/>
        </a:p>
      </dgm:t>
    </dgm:pt>
    <dgm:pt modelId="{2DC6F20F-F80F-6D42-9244-6CC108BA3513}" type="sibTrans" cxnId="{BAF0E363-2CB3-C545-A296-2B082B2201D0}">
      <dgm:prSet/>
      <dgm:spPr/>
      <dgm:t>
        <a:bodyPr/>
        <a:lstStyle/>
        <a:p>
          <a:endParaRPr lang="en-US"/>
        </a:p>
      </dgm:t>
    </dgm:pt>
    <dgm:pt modelId="{AF8AA236-B95D-FA49-A460-35E472B33D85}">
      <dgm:prSet phldrT="[Text]"/>
      <dgm:spPr/>
      <dgm:t>
        <a:bodyPr/>
        <a:lstStyle/>
        <a:p>
          <a:r>
            <a:rPr lang="en-US" dirty="0"/>
            <a:t>English, ESL, Journalism, Comm Studies, </a:t>
          </a:r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World Languages</a:t>
          </a:r>
        </a:p>
      </dgm:t>
    </dgm:pt>
    <dgm:pt modelId="{07C1AB7B-C933-DA4A-BC68-30FCAF6F6F80}" type="parTrans" cxnId="{CC8A1009-C0A0-C944-A1B9-7788C9A97BE3}">
      <dgm:prSet/>
      <dgm:spPr/>
      <dgm:t>
        <a:bodyPr/>
        <a:lstStyle/>
        <a:p>
          <a:endParaRPr lang="en-US"/>
        </a:p>
      </dgm:t>
    </dgm:pt>
    <dgm:pt modelId="{621D38A3-B6EC-1149-84DA-438B3C50DE45}" type="sibTrans" cxnId="{CC8A1009-C0A0-C944-A1B9-7788C9A97BE3}">
      <dgm:prSet/>
      <dgm:spPr/>
      <dgm:t>
        <a:bodyPr/>
        <a:lstStyle/>
        <a:p>
          <a:endParaRPr lang="en-US"/>
        </a:p>
      </dgm:t>
    </dgm:pt>
    <dgm:pt modelId="{372A33EE-F47C-FD44-AAB6-A6535C52E0DF}">
      <dgm:prSet phldrT="[Text]"/>
      <dgm:spPr/>
      <dgm:t>
        <a:bodyPr/>
        <a:lstStyle/>
        <a:p>
          <a:r>
            <a:rPr lang="en-US" dirty="0"/>
            <a:t>Business, Accounting, CIS, DMT, Auto Tech, Real Estate, </a:t>
          </a:r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Econ</a:t>
          </a:r>
        </a:p>
      </dgm:t>
    </dgm:pt>
    <dgm:pt modelId="{DE8755B6-87F9-994C-A824-DD943B019075}" type="parTrans" cxnId="{2857A1F1-44D0-4F47-80B7-D60F0215683C}">
      <dgm:prSet/>
      <dgm:spPr/>
      <dgm:t>
        <a:bodyPr/>
        <a:lstStyle/>
        <a:p>
          <a:endParaRPr lang="en-US"/>
        </a:p>
      </dgm:t>
    </dgm:pt>
    <dgm:pt modelId="{76E45224-F8BA-3D40-AA6D-A2453BAE3477}" type="sibTrans" cxnId="{2857A1F1-44D0-4F47-80B7-D60F0215683C}">
      <dgm:prSet/>
      <dgm:spPr/>
      <dgm:t>
        <a:bodyPr/>
        <a:lstStyle/>
        <a:p>
          <a:endParaRPr lang="en-US"/>
        </a:p>
      </dgm:t>
    </dgm:pt>
    <dgm:pt modelId="{6320C9BA-08C0-0641-9BC2-7D98C456DD56}">
      <dgm:prSet phldrT="[Text]"/>
      <dgm:spPr/>
      <dgm:t>
        <a:bodyPr/>
        <a:lstStyle/>
        <a:p>
          <a:r>
            <a:rPr lang="en-US" dirty="0"/>
            <a:t>Biology, ESCI, ES, Nursing, MLT, HTEC, </a:t>
          </a:r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KINS</a:t>
          </a:r>
        </a:p>
      </dgm:t>
    </dgm:pt>
    <dgm:pt modelId="{1F24A88A-BDFE-734C-B7BF-2B229E32564E}" type="parTrans" cxnId="{6957EB4C-455D-9A40-B898-078C1FB0C5DC}">
      <dgm:prSet/>
      <dgm:spPr/>
      <dgm:t>
        <a:bodyPr/>
        <a:lstStyle/>
        <a:p>
          <a:endParaRPr lang="en-US"/>
        </a:p>
      </dgm:t>
    </dgm:pt>
    <dgm:pt modelId="{388D3F7A-7FA9-7B43-AB83-0B23E47F0D7E}" type="sibTrans" cxnId="{6957EB4C-455D-9A40-B898-078C1FB0C5DC}">
      <dgm:prSet/>
      <dgm:spPr/>
      <dgm:t>
        <a:bodyPr/>
        <a:lstStyle/>
        <a:p>
          <a:endParaRPr lang="en-US"/>
        </a:p>
      </dgm:t>
    </dgm:pt>
    <dgm:pt modelId="{C96EB5E4-8B1F-E34C-824F-05666A2AFB27}">
      <dgm:prSet phldrT="[Text]"/>
      <dgm:spPr/>
      <dgm:t>
        <a:bodyPr/>
        <a:lstStyle/>
        <a:p>
          <a:r>
            <a:rPr lang="en-US" dirty="0"/>
            <a:t>Ethnic Studies, Women’s Studies</a:t>
          </a:r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, Psych, Soc, ADJ, Para, CD,  Anth, Geo, Phil, Poli Sci. History</a:t>
          </a:r>
        </a:p>
      </dgm:t>
    </dgm:pt>
    <dgm:pt modelId="{62495F12-8591-D74D-9010-FC498EFA6CF5}" type="parTrans" cxnId="{0B9D86B6-EE3C-194B-B7C1-7F6687181BD9}">
      <dgm:prSet/>
      <dgm:spPr/>
      <dgm:t>
        <a:bodyPr/>
        <a:lstStyle/>
        <a:p>
          <a:endParaRPr lang="en-US"/>
        </a:p>
      </dgm:t>
    </dgm:pt>
    <dgm:pt modelId="{BBFB09AD-35C4-5D41-83AF-E66C46FC821A}" type="sibTrans" cxnId="{0B9D86B6-EE3C-194B-B7C1-7F6687181BD9}">
      <dgm:prSet/>
      <dgm:spPr/>
      <dgm:t>
        <a:bodyPr/>
        <a:lstStyle/>
        <a:p>
          <a:endParaRPr lang="en-US"/>
        </a:p>
      </dgm:t>
    </dgm:pt>
    <dgm:pt modelId="{FCD741C9-C54A-4846-94C6-243D3E21941C}">
      <dgm:prSet phldrT="[Text]"/>
      <dgm:spPr/>
      <dgm:t>
        <a:bodyPr/>
        <a:lstStyle/>
        <a:p>
          <a:r>
            <a:rPr lang="en-US" dirty="0"/>
            <a:t>Math, Physics, Chem, Met, </a:t>
          </a:r>
          <a:r>
            <a:rPr lang="en-US" dirty="0" err="1"/>
            <a:t>Astr</a:t>
          </a:r>
          <a:r>
            <a:rPr lang="en-US" dirty="0"/>
            <a:t>, Geo, Engr</a:t>
          </a:r>
        </a:p>
      </dgm:t>
    </dgm:pt>
    <dgm:pt modelId="{EAF8F0A7-D892-2B4B-8893-58AC30797087}" type="parTrans" cxnId="{A6964B8D-C35B-A448-AF4C-321F869FDE1F}">
      <dgm:prSet/>
      <dgm:spPr/>
      <dgm:t>
        <a:bodyPr/>
        <a:lstStyle/>
        <a:p>
          <a:endParaRPr lang="en-US"/>
        </a:p>
      </dgm:t>
    </dgm:pt>
    <dgm:pt modelId="{5B2A6ECF-EF2C-1B46-A8A2-1B58F1D77A41}" type="sibTrans" cxnId="{A6964B8D-C35B-A448-AF4C-321F869FDE1F}">
      <dgm:prSet/>
      <dgm:spPr/>
      <dgm:t>
        <a:bodyPr/>
        <a:lstStyle/>
        <a:p>
          <a:endParaRPr lang="en-US"/>
        </a:p>
      </dgm:t>
    </dgm:pt>
    <dgm:pt modelId="{7F76D573-C9D5-EC43-9353-EAB4087F38FB}">
      <dgm:prSet phldrT="[Text]"/>
      <dgm:spPr/>
      <dgm:t>
        <a:bodyPr/>
        <a:lstStyle/>
        <a:p>
          <a:r>
            <a:rPr lang="en-US" dirty="0"/>
            <a:t>Dance, Theater, Visual &amp; Performing Arts, F/TV, Music, Photo, </a:t>
          </a:r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Humanities </a:t>
          </a:r>
        </a:p>
      </dgm:t>
    </dgm:pt>
    <dgm:pt modelId="{9B53BF29-A455-9C45-A0EA-423FADC50AEB}" type="parTrans" cxnId="{E79BCB09-D1CC-F647-8E51-F2DF2C797679}">
      <dgm:prSet/>
      <dgm:spPr/>
      <dgm:t>
        <a:bodyPr/>
        <a:lstStyle/>
        <a:p>
          <a:endParaRPr lang="en-US"/>
        </a:p>
      </dgm:t>
    </dgm:pt>
    <dgm:pt modelId="{AD10A2EF-1DB9-C04B-B191-336E548AC3E6}" type="sibTrans" cxnId="{E79BCB09-D1CC-F647-8E51-F2DF2C797679}">
      <dgm:prSet/>
      <dgm:spPr/>
      <dgm:t>
        <a:bodyPr/>
        <a:lstStyle/>
        <a:p>
          <a:endParaRPr lang="en-US"/>
        </a:p>
      </dgm:t>
    </dgm:pt>
    <dgm:pt modelId="{9715B43B-4A85-EB4F-8A09-E5BCE94A0C61}">
      <dgm:prSet phldrT="[Text]"/>
      <dgm:spPr/>
      <dgm:t>
        <a:bodyPr/>
        <a:lstStyle/>
        <a:p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Dean of Instruction</a:t>
          </a:r>
        </a:p>
      </dgm:t>
    </dgm:pt>
    <dgm:pt modelId="{EF3E56E8-C3C3-E647-BE6A-518A8A5CD176}" type="parTrans" cxnId="{8F576E1B-AD02-5F4D-B44D-E560BE2671E7}">
      <dgm:prSet/>
      <dgm:spPr/>
      <dgm:t>
        <a:bodyPr/>
        <a:lstStyle/>
        <a:p>
          <a:endParaRPr lang="en-US"/>
        </a:p>
      </dgm:t>
    </dgm:pt>
    <dgm:pt modelId="{CE74F614-FED9-454A-99E8-A62ECB6B8A72}" type="sibTrans" cxnId="{8F576E1B-AD02-5F4D-B44D-E560BE2671E7}">
      <dgm:prSet/>
      <dgm:spPr/>
      <dgm:t>
        <a:bodyPr/>
        <a:lstStyle/>
        <a:p>
          <a:endParaRPr lang="en-US"/>
        </a:p>
      </dgm:t>
    </dgm:pt>
    <dgm:pt modelId="{47086E92-33FA-D64A-A6E4-F5EB98980CF0}">
      <dgm:prSet phldrT="[Text]"/>
      <dgm:spPr/>
      <dgm:t>
        <a:bodyPr/>
        <a:lstStyle/>
        <a:p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PE, Duties described in Slide 3</a:t>
          </a:r>
        </a:p>
      </dgm:t>
    </dgm:pt>
    <dgm:pt modelId="{05C8ECDB-D3A6-B840-AEC1-03DC99C686CA}" type="parTrans" cxnId="{CF5F66BA-3744-644A-A436-F618B3562721}">
      <dgm:prSet/>
      <dgm:spPr/>
      <dgm:t>
        <a:bodyPr/>
        <a:lstStyle/>
        <a:p>
          <a:endParaRPr lang="en-US"/>
        </a:p>
      </dgm:t>
    </dgm:pt>
    <dgm:pt modelId="{9B979F2D-1172-1746-A38D-0366CF21FD72}" type="sibTrans" cxnId="{CF5F66BA-3744-644A-A436-F618B3562721}">
      <dgm:prSet/>
      <dgm:spPr/>
      <dgm:t>
        <a:bodyPr/>
        <a:lstStyle/>
        <a:p>
          <a:endParaRPr lang="en-US"/>
        </a:p>
      </dgm:t>
    </dgm:pt>
    <dgm:pt modelId="{74B9D186-68F2-EF47-BE5F-7848B722A1F2}">
      <dgm:prSet phldrT="[Text]"/>
      <dgm:spPr/>
      <dgm:t>
        <a:bodyPr/>
        <a:lstStyle/>
        <a:p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Dean of Innovation and Partnerships</a:t>
          </a:r>
        </a:p>
      </dgm:t>
    </dgm:pt>
    <dgm:pt modelId="{C7EDFD80-6F97-4B4A-ABD3-007E1CA99D34}" type="parTrans" cxnId="{DC93AE7D-F5A1-3347-B4EA-A3FFF15DA0A8}">
      <dgm:prSet/>
      <dgm:spPr/>
      <dgm:t>
        <a:bodyPr/>
        <a:lstStyle/>
        <a:p>
          <a:endParaRPr lang="en-US"/>
        </a:p>
      </dgm:t>
    </dgm:pt>
    <dgm:pt modelId="{6910CE3A-D528-A543-BF59-DA860B2F1FF0}" type="sibTrans" cxnId="{DC93AE7D-F5A1-3347-B4EA-A3FFF15DA0A8}">
      <dgm:prSet/>
      <dgm:spPr/>
      <dgm:t>
        <a:bodyPr/>
        <a:lstStyle/>
        <a:p>
          <a:endParaRPr lang="en-US"/>
        </a:p>
      </dgm:t>
    </dgm:pt>
    <dgm:pt modelId="{85A73426-D1E2-2F4D-8EA6-5ADA3CD8AA6D}">
      <dgm:prSet phldrT="[Text]"/>
      <dgm:spPr/>
      <dgm:t>
        <a:bodyPr/>
        <a:lstStyle/>
        <a:p>
          <a:r>
            <a:rPr lang="en-US" dirty="0">
              <a:solidFill>
                <a:schemeClr val="accent6">
                  <a:lumMod val="40000"/>
                  <a:lumOff val="60000"/>
                </a:schemeClr>
              </a:solidFill>
            </a:rPr>
            <a:t>Duties described in Slide 3</a:t>
          </a:r>
        </a:p>
      </dgm:t>
    </dgm:pt>
    <dgm:pt modelId="{F7578651-AAEF-0C40-BF8D-38ABEAF9389E}" type="parTrans" cxnId="{755E950D-2575-FE43-9B13-BC9EE0B5E205}">
      <dgm:prSet/>
      <dgm:spPr/>
      <dgm:t>
        <a:bodyPr/>
        <a:lstStyle/>
        <a:p>
          <a:endParaRPr lang="en-US"/>
        </a:p>
      </dgm:t>
    </dgm:pt>
    <dgm:pt modelId="{9A42E561-6104-8540-BEB7-4CD48AE9D2F3}" type="sibTrans" cxnId="{755E950D-2575-FE43-9B13-BC9EE0B5E205}">
      <dgm:prSet/>
      <dgm:spPr/>
      <dgm:t>
        <a:bodyPr/>
        <a:lstStyle/>
        <a:p>
          <a:endParaRPr lang="en-US"/>
        </a:p>
      </dgm:t>
    </dgm:pt>
    <dgm:pt modelId="{C152CD4E-DA37-F64F-9EB1-AFD408C7C99A}" type="pres">
      <dgm:prSet presAssocID="{97803F81-590C-5047-A646-252BFC811A3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612FF7A-C030-9E41-9BE9-69452EAF576C}" type="pres">
      <dgm:prSet presAssocID="{14FD4054-EC5B-6C4D-894F-B6EB76A402BD}" presName="hierRoot1" presStyleCnt="0">
        <dgm:presLayoutVars>
          <dgm:hierBranch val="init"/>
        </dgm:presLayoutVars>
      </dgm:prSet>
      <dgm:spPr/>
    </dgm:pt>
    <dgm:pt modelId="{DBDCC0A6-3E84-494A-875A-A9CD552F69C5}" type="pres">
      <dgm:prSet presAssocID="{14FD4054-EC5B-6C4D-894F-B6EB76A402BD}" presName="rootComposite1" presStyleCnt="0"/>
      <dgm:spPr/>
    </dgm:pt>
    <dgm:pt modelId="{85DA639E-30DD-A14D-A0A4-89E3357E7138}" type="pres">
      <dgm:prSet presAssocID="{14FD4054-EC5B-6C4D-894F-B6EB76A402BD}" presName="rootText1" presStyleLbl="node0" presStyleIdx="0" presStyleCnt="1">
        <dgm:presLayoutVars>
          <dgm:chPref val="3"/>
        </dgm:presLayoutVars>
      </dgm:prSet>
      <dgm:spPr/>
    </dgm:pt>
    <dgm:pt modelId="{029C0F00-0668-2949-BF89-FEB4FBBD90B0}" type="pres">
      <dgm:prSet presAssocID="{14FD4054-EC5B-6C4D-894F-B6EB76A402BD}" presName="rootConnector1" presStyleLbl="node1" presStyleIdx="0" presStyleCnt="0"/>
      <dgm:spPr/>
    </dgm:pt>
    <dgm:pt modelId="{2E30AF89-2567-0646-AD56-45D74478EA86}" type="pres">
      <dgm:prSet presAssocID="{14FD4054-EC5B-6C4D-894F-B6EB76A402BD}" presName="hierChild2" presStyleCnt="0"/>
      <dgm:spPr/>
    </dgm:pt>
    <dgm:pt modelId="{27D162D1-35EB-1A4E-AFD9-E031E5C925D2}" type="pres">
      <dgm:prSet presAssocID="{3767E050-9B3F-1E4C-97C3-F6C60215E729}" presName="Name64" presStyleLbl="parChTrans1D2" presStyleIdx="0" presStyleCnt="8"/>
      <dgm:spPr/>
    </dgm:pt>
    <dgm:pt modelId="{EA1E1FF8-8978-6049-85D5-303999760B16}" type="pres">
      <dgm:prSet presAssocID="{0AF3BCC6-84EC-8648-8A2C-1D9C80E9AD5D}" presName="hierRoot2" presStyleCnt="0">
        <dgm:presLayoutVars>
          <dgm:hierBranch val="init"/>
        </dgm:presLayoutVars>
      </dgm:prSet>
      <dgm:spPr/>
    </dgm:pt>
    <dgm:pt modelId="{C120336A-F5D0-A64C-9A81-CCD7CB04A18F}" type="pres">
      <dgm:prSet presAssocID="{0AF3BCC6-84EC-8648-8A2C-1D9C80E9AD5D}" presName="rootComposite" presStyleCnt="0"/>
      <dgm:spPr/>
    </dgm:pt>
    <dgm:pt modelId="{3837E849-2AEC-5143-A0FD-1283A52E5DDE}" type="pres">
      <dgm:prSet presAssocID="{0AF3BCC6-84EC-8648-8A2C-1D9C80E9AD5D}" presName="rootText" presStyleLbl="node2" presStyleIdx="0" presStyleCnt="8">
        <dgm:presLayoutVars>
          <dgm:chPref val="3"/>
        </dgm:presLayoutVars>
      </dgm:prSet>
      <dgm:spPr/>
    </dgm:pt>
    <dgm:pt modelId="{9E046A4D-2C8B-0F48-8232-37BEA8CA36D0}" type="pres">
      <dgm:prSet presAssocID="{0AF3BCC6-84EC-8648-8A2C-1D9C80E9AD5D}" presName="rootConnector" presStyleLbl="node2" presStyleIdx="0" presStyleCnt="8"/>
      <dgm:spPr/>
    </dgm:pt>
    <dgm:pt modelId="{D24EF714-CD78-584A-A355-FD76DBF75B53}" type="pres">
      <dgm:prSet presAssocID="{0AF3BCC6-84EC-8648-8A2C-1D9C80E9AD5D}" presName="hierChild4" presStyleCnt="0"/>
      <dgm:spPr/>
    </dgm:pt>
    <dgm:pt modelId="{E44C6627-997B-424D-89C2-9239283B733C}" type="pres">
      <dgm:prSet presAssocID="{EF3E56E8-C3C3-E647-BE6A-518A8A5CD176}" presName="Name64" presStyleLbl="parChTrans1D3" presStyleIdx="0" presStyleCnt="8"/>
      <dgm:spPr/>
    </dgm:pt>
    <dgm:pt modelId="{45AE9E9D-67CB-A748-8D7C-225158187F51}" type="pres">
      <dgm:prSet presAssocID="{9715B43B-4A85-EB4F-8A09-E5BCE94A0C61}" presName="hierRoot2" presStyleCnt="0">
        <dgm:presLayoutVars>
          <dgm:hierBranch val="init"/>
        </dgm:presLayoutVars>
      </dgm:prSet>
      <dgm:spPr/>
    </dgm:pt>
    <dgm:pt modelId="{48E358EE-C92C-944A-B0FE-C24E5FAB5978}" type="pres">
      <dgm:prSet presAssocID="{9715B43B-4A85-EB4F-8A09-E5BCE94A0C61}" presName="rootComposite" presStyleCnt="0"/>
      <dgm:spPr/>
    </dgm:pt>
    <dgm:pt modelId="{264BA437-89D1-3740-880C-665D2E8DDCEE}" type="pres">
      <dgm:prSet presAssocID="{9715B43B-4A85-EB4F-8A09-E5BCE94A0C61}" presName="rootText" presStyleLbl="node3" presStyleIdx="0" presStyleCnt="8">
        <dgm:presLayoutVars>
          <dgm:chPref val="3"/>
        </dgm:presLayoutVars>
      </dgm:prSet>
      <dgm:spPr/>
    </dgm:pt>
    <dgm:pt modelId="{2E649C78-2D00-EE4C-9E10-2A48D7CF2A0A}" type="pres">
      <dgm:prSet presAssocID="{9715B43B-4A85-EB4F-8A09-E5BCE94A0C61}" presName="rootConnector" presStyleLbl="node3" presStyleIdx="0" presStyleCnt="8"/>
      <dgm:spPr/>
    </dgm:pt>
    <dgm:pt modelId="{5C3FDE35-4C52-F44A-A428-CDF8C9669C9A}" type="pres">
      <dgm:prSet presAssocID="{9715B43B-4A85-EB4F-8A09-E5BCE94A0C61}" presName="hierChild4" presStyleCnt="0"/>
      <dgm:spPr/>
    </dgm:pt>
    <dgm:pt modelId="{96A0A213-E78A-2241-AB16-50F5F6802353}" type="pres">
      <dgm:prSet presAssocID="{05C8ECDB-D3A6-B840-AEC1-03DC99C686CA}" presName="Name64" presStyleLbl="parChTrans1D4" presStyleIdx="0" presStyleCnt="1"/>
      <dgm:spPr/>
    </dgm:pt>
    <dgm:pt modelId="{5E6892ED-5A06-DE47-9921-47C2F9CD7038}" type="pres">
      <dgm:prSet presAssocID="{47086E92-33FA-D64A-A6E4-F5EB98980CF0}" presName="hierRoot2" presStyleCnt="0">
        <dgm:presLayoutVars>
          <dgm:hierBranch val="init"/>
        </dgm:presLayoutVars>
      </dgm:prSet>
      <dgm:spPr/>
    </dgm:pt>
    <dgm:pt modelId="{66A29110-46D2-C64F-A74E-6EC8EEB05BA9}" type="pres">
      <dgm:prSet presAssocID="{47086E92-33FA-D64A-A6E4-F5EB98980CF0}" presName="rootComposite" presStyleCnt="0"/>
      <dgm:spPr/>
    </dgm:pt>
    <dgm:pt modelId="{81B45E87-9280-DE45-92DC-12104042CC6B}" type="pres">
      <dgm:prSet presAssocID="{47086E92-33FA-D64A-A6E4-F5EB98980CF0}" presName="rootText" presStyleLbl="node4" presStyleIdx="0" presStyleCnt="1" custScaleX="227114" custScaleY="79671">
        <dgm:presLayoutVars>
          <dgm:chPref val="3"/>
        </dgm:presLayoutVars>
      </dgm:prSet>
      <dgm:spPr/>
    </dgm:pt>
    <dgm:pt modelId="{0A9EBC05-F8B1-2E45-9C32-6495C687BF1A}" type="pres">
      <dgm:prSet presAssocID="{47086E92-33FA-D64A-A6E4-F5EB98980CF0}" presName="rootConnector" presStyleLbl="node4" presStyleIdx="0" presStyleCnt="1"/>
      <dgm:spPr/>
    </dgm:pt>
    <dgm:pt modelId="{89322951-93BD-9145-810E-B1F065D04958}" type="pres">
      <dgm:prSet presAssocID="{47086E92-33FA-D64A-A6E4-F5EB98980CF0}" presName="hierChild4" presStyleCnt="0"/>
      <dgm:spPr/>
    </dgm:pt>
    <dgm:pt modelId="{5A7E08ED-2E55-ED4B-8B4F-CA4F7809C480}" type="pres">
      <dgm:prSet presAssocID="{47086E92-33FA-D64A-A6E4-F5EB98980CF0}" presName="hierChild5" presStyleCnt="0"/>
      <dgm:spPr/>
    </dgm:pt>
    <dgm:pt modelId="{D108D088-C2C5-7B48-966D-8CD921F5AC89}" type="pres">
      <dgm:prSet presAssocID="{9715B43B-4A85-EB4F-8A09-E5BCE94A0C61}" presName="hierChild5" presStyleCnt="0"/>
      <dgm:spPr/>
    </dgm:pt>
    <dgm:pt modelId="{57BF7B3D-E823-E24D-9745-F5819E3695A0}" type="pres">
      <dgm:prSet presAssocID="{0AF3BCC6-84EC-8648-8A2C-1D9C80E9AD5D}" presName="hierChild5" presStyleCnt="0"/>
      <dgm:spPr/>
    </dgm:pt>
    <dgm:pt modelId="{2A565764-7928-B946-82F4-C4AB6CAAA4CD}" type="pres">
      <dgm:prSet presAssocID="{AD054129-8007-3740-ABE2-7BE5E5A5796E}" presName="Name64" presStyleLbl="parChTrans1D2" presStyleIdx="1" presStyleCnt="8"/>
      <dgm:spPr/>
    </dgm:pt>
    <dgm:pt modelId="{3293D6DA-82F5-E54A-B0C6-3C7132A9D101}" type="pres">
      <dgm:prSet presAssocID="{7F255C16-8C26-C94B-B60C-5A411AD20C4F}" presName="hierRoot2" presStyleCnt="0">
        <dgm:presLayoutVars>
          <dgm:hierBranch val="init"/>
        </dgm:presLayoutVars>
      </dgm:prSet>
      <dgm:spPr/>
    </dgm:pt>
    <dgm:pt modelId="{5B3397E1-B653-DE4C-87B4-BAC83C400DDB}" type="pres">
      <dgm:prSet presAssocID="{7F255C16-8C26-C94B-B60C-5A411AD20C4F}" presName="rootComposite" presStyleCnt="0"/>
      <dgm:spPr/>
    </dgm:pt>
    <dgm:pt modelId="{78FEBDF2-A62E-714C-B5DD-37CEED86849B}" type="pres">
      <dgm:prSet presAssocID="{7F255C16-8C26-C94B-B60C-5A411AD20C4F}" presName="rootText" presStyleLbl="node2" presStyleIdx="1" presStyleCnt="8">
        <dgm:presLayoutVars>
          <dgm:chPref val="3"/>
        </dgm:presLayoutVars>
      </dgm:prSet>
      <dgm:spPr/>
    </dgm:pt>
    <dgm:pt modelId="{5871620D-FCD8-1649-9757-81CDE6A40326}" type="pres">
      <dgm:prSet presAssocID="{7F255C16-8C26-C94B-B60C-5A411AD20C4F}" presName="rootConnector" presStyleLbl="node2" presStyleIdx="1" presStyleCnt="8"/>
      <dgm:spPr/>
    </dgm:pt>
    <dgm:pt modelId="{90D11AED-1558-B74B-8B78-B43CDF182D2B}" type="pres">
      <dgm:prSet presAssocID="{7F255C16-8C26-C94B-B60C-5A411AD20C4F}" presName="hierChild4" presStyleCnt="0"/>
      <dgm:spPr/>
    </dgm:pt>
    <dgm:pt modelId="{04A17EC1-47DD-A847-A98C-9973C213943A}" type="pres">
      <dgm:prSet presAssocID="{07C1AB7B-C933-DA4A-BC68-30FCAF6F6F80}" presName="Name64" presStyleLbl="parChTrans1D3" presStyleIdx="1" presStyleCnt="8"/>
      <dgm:spPr/>
    </dgm:pt>
    <dgm:pt modelId="{6F206CC9-1FF5-AA4C-B8D1-E8E416CD0E3A}" type="pres">
      <dgm:prSet presAssocID="{AF8AA236-B95D-FA49-A460-35E472B33D85}" presName="hierRoot2" presStyleCnt="0">
        <dgm:presLayoutVars>
          <dgm:hierBranch val="init"/>
        </dgm:presLayoutVars>
      </dgm:prSet>
      <dgm:spPr/>
    </dgm:pt>
    <dgm:pt modelId="{CCAD4CB7-30EF-DE4E-B66D-A1AF55E9A545}" type="pres">
      <dgm:prSet presAssocID="{AF8AA236-B95D-FA49-A460-35E472B33D85}" presName="rootComposite" presStyleCnt="0"/>
      <dgm:spPr/>
    </dgm:pt>
    <dgm:pt modelId="{0FCFB4F0-B67E-4C4D-99B7-0427F23DA95E}" type="pres">
      <dgm:prSet presAssocID="{AF8AA236-B95D-FA49-A460-35E472B33D85}" presName="rootText" presStyleLbl="node3" presStyleIdx="1" presStyleCnt="8" custScaleX="366763">
        <dgm:presLayoutVars>
          <dgm:chPref val="3"/>
        </dgm:presLayoutVars>
      </dgm:prSet>
      <dgm:spPr/>
    </dgm:pt>
    <dgm:pt modelId="{CECE64C4-B5A4-8146-8AF3-EA2CCAB9C8C1}" type="pres">
      <dgm:prSet presAssocID="{AF8AA236-B95D-FA49-A460-35E472B33D85}" presName="rootConnector" presStyleLbl="node3" presStyleIdx="1" presStyleCnt="8"/>
      <dgm:spPr/>
    </dgm:pt>
    <dgm:pt modelId="{BF17E1B2-3970-7849-8332-F8027088890F}" type="pres">
      <dgm:prSet presAssocID="{AF8AA236-B95D-FA49-A460-35E472B33D85}" presName="hierChild4" presStyleCnt="0"/>
      <dgm:spPr/>
    </dgm:pt>
    <dgm:pt modelId="{68D0483F-8B3F-B141-BD8C-F6A961F61861}" type="pres">
      <dgm:prSet presAssocID="{AF8AA236-B95D-FA49-A460-35E472B33D85}" presName="hierChild5" presStyleCnt="0"/>
      <dgm:spPr/>
    </dgm:pt>
    <dgm:pt modelId="{0DC6D0C9-E219-1140-8EA7-646BA12935C3}" type="pres">
      <dgm:prSet presAssocID="{7F255C16-8C26-C94B-B60C-5A411AD20C4F}" presName="hierChild5" presStyleCnt="0"/>
      <dgm:spPr/>
    </dgm:pt>
    <dgm:pt modelId="{DC9D6FC2-ADC8-6B47-A9BA-19052E50728F}" type="pres">
      <dgm:prSet presAssocID="{E7A16FD7-04D4-284B-85A9-0949B9119ABF}" presName="Name64" presStyleLbl="parChTrans1D2" presStyleIdx="2" presStyleCnt="8"/>
      <dgm:spPr/>
    </dgm:pt>
    <dgm:pt modelId="{1E945485-8BCD-C044-93B7-3B818459F5FA}" type="pres">
      <dgm:prSet presAssocID="{4AF75C68-C281-DF41-97C8-9D6002E5ECE6}" presName="hierRoot2" presStyleCnt="0">
        <dgm:presLayoutVars>
          <dgm:hierBranch val="init"/>
        </dgm:presLayoutVars>
      </dgm:prSet>
      <dgm:spPr/>
    </dgm:pt>
    <dgm:pt modelId="{982D15A7-F3B9-A243-86BB-B64D4E8BB7CC}" type="pres">
      <dgm:prSet presAssocID="{4AF75C68-C281-DF41-97C8-9D6002E5ECE6}" presName="rootComposite" presStyleCnt="0"/>
      <dgm:spPr/>
    </dgm:pt>
    <dgm:pt modelId="{47E5E5E6-26D2-E84F-BC96-AF691A5ADBE0}" type="pres">
      <dgm:prSet presAssocID="{4AF75C68-C281-DF41-97C8-9D6002E5ECE6}" presName="rootText" presStyleLbl="node2" presStyleIdx="2" presStyleCnt="8">
        <dgm:presLayoutVars>
          <dgm:chPref val="3"/>
        </dgm:presLayoutVars>
      </dgm:prSet>
      <dgm:spPr/>
    </dgm:pt>
    <dgm:pt modelId="{778FB603-410D-9246-87D9-A455B32D0C9B}" type="pres">
      <dgm:prSet presAssocID="{4AF75C68-C281-DF41-97C8-9D6002E5ECE6}" presName="rootConnector" presStyleLbl="node2" presStyleIdx="2" presStyleCnt="8"/>
      <dgm:spPr/>
    </dgm:pt>
    <dgm:pt modelId="{53CEBDCC-5870-3247-A1DD-5F430BB374E7}" type="pres">
      <dgm:prSet presAssocID="{4AF75C68-C281-DF41-97C8-9D6002E5ECE6}" presName="hierChild4" presStyleCnt="0"/>
      <dgm:spPr/>
    </dgm:pt>
    <dgm:pt modelId="{8CF81C3B-5EBE-4742-991A-4FA54048605E}" type="pres">
      <dgm:prSet presAssocID="{9B53BF29-A455-9C45-A0EA-423FADC50AEB}" presName="Name64" presStyleLbl="parChTrans1D3" presStyleIdx="2" presStyleCnt="8"/>
      <dgm:spPr/>
    </dgm:pt>
    <dgm:pt modelId="{D1D75A04-D55A-464C-B8CD-7CD0DC1E6AC8}" type="pres">
      <dgm:prSet presAssocID="{7F76D573-C9D5-EC43-9353-EAB4087F38FB}" presName="hierRoot2" presStyleCnt="0">
        <dgm:presLayoutVars>
          <dgm:hierBranch val="init"/>
        </dgm:presLayoutVars>
      </dgm:prSet>
      <dgm:spPr/>
    </dgm:pt>
    <dgm:pt modelId="{2755FDAC-5670-4648-80DA-4336BB68503D}" type="pres">
      <dgm:prSet presAssocID="{7F76D573-C9D5-EC43-9353-EAB4087F38FB}" presName="rootComposite" presStyleCnt="0"/>
      <dgm:spPr/>
    </dgm:pt>
    <dgm:pt modelId="{682F951E-1118-3D46-868F-0E2E3256B62E}" type="pres">
      <dgm:prSet presAssocID="{7F76D573-C9D5-EC43-9353-EAB4087F38FB}" presName="rootText" presStyleLbl="node3" presStyleIdx="2" presStyleCnt="8" custScaleX="359872">
        <dgm:presLayoutVars>
          <dgm:chPref val="3"/>
        </dgm:presLayoutVars>
      </dgm:prSet>
      <dgm:spPr/>
    </dgm:pt>
    <dgm:pt modelId="{C697DD38-0E73-1147-8C8D-54AEBA2C43A3}" type="pres">
      <dgm:prSet presAssocID="{7F76D573-C9D5-EC43-9353-EAB4087F38FB}" presName="rootConnector" presStyleLbl="node3" presStyleIdx="2" presStyleCnt="8"/>
      <dgm:spPr/>
    </dgm:pt>
    <dgm:pt modelId="{A0D3A0CD-A99D-3C48-BF6A-31012B34776E}" type="pres">
      <dgm:prSet presAssocID="{7F76D573-C9D5-EC43-9353-EAB4087F38FB}" presName="hierChild4" presStyleCnt="0"/>
      <dgm:spPr/>
    </dgm:pt>
    <dgm:pt modelId="{855E4160-0B9C-FC4A-93ED-0A52A6730F95}" type="pres">
      <dgm:prSet presAssocID="{7F76D573-C9D5-EC43-9353-EAB4087F38FB}" presName="hierChild5" presStyleCnt="0"/>
      <dgm:spPr/>
    </dgm:pt>
    <dgm:pt modelId="{8E44B340-40D3-3841-82D7-5C7035BDDC4F}" type="pres">
      <dgm:prSet presAssocID="{4AF75C68-C281-DF41-97C8-9D6002E5ECE6}" presName="hierChild5" presStyleCnt="0"/>
      <dgm:spPr/>
    </dgm:pt>
    <dgm:pt modelId="{E55AA5FC-CDB2-7B44-A3C4-9A8A2232DB64}" type="pres">
      <dgm:prSet presAssocID="{BB733A14-4A6B-DD4E-9C6D-1CCB983301EA}" presName="Name64" presStyleLbl="parChTrans1D2" presStyleIdx="3" presStyleCnt="8"/>
      <dgm:spPr/>
    </dgm:pt>
    <dgm:pt modelId="{318148CD-89B1-F641-B64F-14916B5E00DF}" type="pres">
      <dgm:prSet presAssocID="{8077C8DD-3765-8244-828D-AC104BDD8C84}" presName="hierRoot2" presStyleCnt="0">
        <dgm:presLayoutVars>
          <dgm:hierBranch val="init"/>
        </dgm:presLayoutVars>
      </dgm:prSet>
      <dgm:spPr/>
    </dgm:pt>
    <dgm:pt modelId="{9D87409D-AED8-9D42-B6ED-4739BC4A40A2}" type="pres">
      <dgm:prSet presAssocID="{8077C8DD-3765-8244-828D-AC104BDD8C84}" presName="rootComposite" presStyleCnt="0"/>
      <dgm:spPr/>
    </dgm:pt>
    <dgm:pt modelId="{714504FA-E06B-A145-8F64-380B2BF99BCB}" type="pres">
      <dgm:prSet presAssocID="{8077C8DD-3765-8244-828D-AC104BDD8C84}" presName="rootText" presStyleLbl="node2" presStyleIdx="3" presStyleCnt="8">
        <dgm:presLayoutVars>
          <dgm:chPref val="3"/>
        </dgm:presLayoutVars>
      </dgm:prSet>
      <dgm:spPr/>
    </dgm:pt>
    <dgm:pt modelId="{CC96F4E7-4EDC-8848-82B4-9515ADD31664}" type="pres">
      <dgm:prSet presAssocID="{8077C8DD-3765-8244-828D-AC104BDD8C84}" presName="rootConnector" presStyleLbl="node2" presStyleIdx="3" presStyleCnt="8"/>
      <dgm:spPr/>
    </dgm:pt>
    <dgm:pt modelId="{964324FC-DDBE-C349-B03A-521BE84C15DD}" type="pres">
      <dgm:prSet presAssocID="{8077C8DD-3765-8244-828D-AC104BDD8C84}" presName="hierChild4" presStyleCnt="0"/>
      <dgm:spPr/>
    </dgm:pt>
    <dgm:pt modelId="{978FDA75-BC0B-7141-BEB9-FE747CA0FBCC}" type="pres">
      <dgm:prSet presAssocID="{DE8755B6-87F9-994C-A824-DD943B019075}" presName="Name64" presStyleLbl="parChTrans1D3" presStyleIdx="3" presStyleCnt="8"/>
      <dgm:spPr/>
    </dgm:pt>
    <dgm:pt modelId="{CB2B8FFB-04CC-A14A-B3A0-616909C04931}" type="pres">
      <dgm:prSet presAssocID="{372A33EE-F47C-FD44-AAB6-A6535C52E0DF}" presName="hierRoot2" presStyleCnt="0">
        <dgm:presLayoutVars>
          <dgm:hierBranch val="init"/>
        </dgm:presLayoutVars>
      </dgm:prSet>
      <dgm:spPr/>
    </dgm:pt>
    <dgm:pt modelId="{48D1A92E-B3AC-DA4F-B864-220B948032AD}" type="pres">
      <dgm:prSet presAssocID="{372A33EE-F47C-FD44-AAB6-A6535C52E0DF}" presName="rootComposite" presStyleCnt="0"/>
      <dgm:spPr/>
    </dgm:pt>
    <dgm:pt modelId="{4EAA5805-508C-FE4B-AA4B-576ECCE49FB4}" type="pres">
      <dgm:prSet presAssocID="{372A33EE-F47C-FD44-AAB6-A6535C52E0DF}" presName="rootText" presStyleLbl="node3" presStyleIdx="3" presStyleCnt="8" custScaleX="319349">
        <dgm:presLayoutVars>
          <dgm:chPref val="3"/>
        </dgm:presLayoutVars>
      </dgm:prSet>
      <dgm:spPr/>
    </dgm:pt>
    <dgm:pt modelId="{1CCC5CE4-741D-BF44-A80A-1F554F06CE96}" type="pres">
      <dgm:prSet presAssocID="{372A33EE-F47C-FD44-AAB6-A6535C52E0DF}" presName="rootConnector" presStyleLbl="node3" presStyleIdx="3" presStyleCnt="8"/>
      <dgm:spPr/>
    </dgm:pt>
    <dgm:pt modelId="{8BB354D6-AAD6-EF4C-8F5C-6725A4D8793C}" type="pres">
      <dgm:prSet presAssocID="{372A33EE-F47C-FD44-AAB6-A6535C52E0DF}" presName="hierChild4" presStyleCnt="0"/>
      <dgm:spPr/>
    </dgm:pt>
    <dgm:pt modelId="{7D501EE1-550C-D247-9850-F38182C47455}" type="pres">
      <dgm:prSet presAssocID="{372A33EE-F47C-FD44-AAB6-A6535C52E0DF}" presName="hierChild5" presStyleCnt="0"/>
      <dgm:spPr/>
    </dgm:pt>
    <dgm:pt modelId="{FACF683E-3EFA-364C-B8AB-8DB5AE4E90FA}" type="pres">
      <dgm:prSet presAssocID="{8077C8DD-3765-8244-828D-AC104BDD8C84}" presName="hierChild5" presStyleCnt="0"/>
      <dgm:spPr/>
    </dgm:pt>
    <dgm:pt modelId="{DF8F8759-D200-6743-AF49-9858DA2D5246}" type="pres">
      <dgm:prSet presAssocID="{DA1B2C42-EF09-D24E-9504-1D1FFE7FA995}" presName="Name64" presStyleLbl="parChTrans1D2" presStyleIdx="4" presStyleCnt="8"/>
      <dgm:spPr/>
    </dgm:pt>
    <dgm:pt modelId="{46A1B5AA-EF14-B24C-9C6B-FD7757DF37BD}" type="pres">
      <dgm:prSet presAssocID="{1D1005BC-57D1-6A4F-87EC-8B27C52B8AF6}" presName="hierRoot2" presStyleCnt="0">
        <dgm:presLayoutVars>
          <dgm:hierBranch val="init"/>
        </dgm:presLayoutVars>
      </dgm:prSet>
      <dgm:spPr/>
    </dgm:pt>
    <dgm:pt modelId="{AF73164A-F8C0-E940-8F78-B92B2818F986}" type="pres">
      <dgm:prSet presAssocID="{1D1005BC-57D1-6A4F-87EC-8B27C52B8AF6}" presName="rootComposite" presStyleCnt="0"/>
      <dgm:spPr/>
    </dgm:pt>
    <dgm:pt modelId="{0ADCAE29-CC97-2346-A1EC-D5EA3E7F1CE8}" type="pres">
      <dgm:prSet presAssocID="{1D1005BC-57D1-6A4F-87EC-8B27C52B8AF6}" presName="rootText" presStyleLbl="node2" presStyleIdx="4" presStyleCnt="8">
        <dgm:presLayoutVars>
          <dgm:chPref val="3"/>
        </dgm:presLayoutVars>
      </dgm:prSet>
      <dgm:spPr/>
    </dgm:pt>
    <dgm:pt modelId="{0B857CB7-28C4-4D4E-AA4D-57AFA5C87B98}" type="pres">
      <dgm:prSet presAssocID="{1D1005BC-57D1-6A4F-87EC-8B27C52B8AF6}" presName="rootConnector" presStyleLbl="node2" presStyleIdx="4" presStyleCnt="8"/>
      <dgm:spPr/>
    </dgm:pt>
    <dgm:pt modelId="{362200A7-22D8-4048-ADE9-E45E9AE8F252}" type="pres">
      <dgm:prSet presAssocID="{1D1005BC-57D1-6A4F-87EC-8B27C52B8AF6}" presName="hierChild4" presStyleCnt="0"/>
      <dgm:spPr/>
    </dgm:pt>
    <dgm:pt modelId="{C4F30D96-7EEE-0949-9A28-FB26711BB599}" type="pres">
      <dgm:prSet presAssocID="{1F24A88A-BDFE-734C-B7BF-2B229E32564E}" presName="Name64" presStyleLbl="parChTrans1D3" presStyleIdx="4" presStyleCnt="8"/>
      <dgm:spPr/>
    </dgm:pt>
    <dgm:pt modelId="{12A23F29-2D3E-B94D-A964-E296F3222617}" type="pres">
      <dgm:prSet presAssocID="{6320C9BA-08C0-0641-9BC2-7D98C456DD56}" presName="hierRoot2" presStyleCnt="0">
        <dgm:presLayoutVars>
          <dgm:hierBranch val="init"/>
        </dgm:presLayoutVars>
      </dgm:prSet>
      <dgm:spPr/>
    </dgm:pt>
    <dgm:pt modelId="{D3919ACE-5C3C-2A42-B065-D69498B81B3D}" type="pres">
      <dgm:prSet presAssocID="{6320C9BA-08C0-0641-9BC2-7D98C456DD56}" presName="rootComposite" presStyleCnt="0"/>
      <dgm:spPr/>
    </dgm:pt>
    <dgm:pt modelId="{4477F768-F4F7-C042-91CA-36B41999230E}" type="pres">
      <dgm:prSet presAssocID="{6320C9BA-08C0-0641-9BC2-7D98C456DD56}" presName="rootText" presStyleLbl="node3" presStyleIdx="4" presStyleCnt="8" custScaleX="217905">
        <dgm:presLayoutVars>
          <dgm:chPref val="3"/>
        </dgm:presLayoutVars>
      </dgm:prSet>
      <dgm:spPr/>
    </dgm:pt>
    <dgm:pt modelId="{6C54E8B5-2492-6743-9093-5A2FFBE51CD7}" type="pres">
      <dgm:prSet presAssocID="{6320C9BA-08C0-0641-9BC2-7D98C456DD56}" presName="rootConnector" presStyleLbl="node3" presStyleIdx="4" presStyleCnt="8"/>
      <dgm:spPr/>
    </dgm:pt>
    <dgm:pt modelId="{898EE831-B5A7-8748-9F32-D242D9788F95}" type="pres">
      <dgm:prSet presAssocID="{6320C9BA-08C0-0641-9BC2-7D98C456DD56}" presName="hierChild4" presStyleCnt="0"/>
      <dgm:spPr/>
    </dgm:pt>
    <dgm:pt modelId="{7062EC4A-6400-4E47-9D57-70980E8F77E6}" type="pres">
      <dgm:prSet presAssocID="{6320C9BA-08C0-0641-9BC2-7D98C456DD56}" presName="hierChild5" presStyleCnt="0"/>
      <dgm:spPr/>
    </dgm:pt>
    <dgm:pt modelId="{97D0664D-B7A9-A244-BEAB-35F040DD9878}" type="pres">
      <dgm:prSet presAssocID="{1D1005BC-57D1-6A4F-87EC-8B27C52B8AF6}" presName="hierChild5" presStyleCnt="0"/>
      <dgm:spPr/>
    </dgm:pt>
    <dgm:pt modelId="{67CE0C3F-4D50-E044-86EE-AC8383E788CF}" type="pres">
      <dgm:prSet presAssocID="{ECA3AAAA-FD8F-1C45-965E-65FDFDA04B66}" presName="Name64" presStyleLbl="parChTrans1D2" presStyleIdx="5" presStyleCnt="8"/>
      <dgm:spPr/>
    </dgm:pt>
    <dgm:pt modelId="{41D36B12-6654-D645-AC56-CD8BD9A0F141}" type="pres">
      <dgm:prSet presAssocID="{DB4687AC-F8A4-5D45-8D2A-2C4F99885D2C}" presName="hierRoot2" presStyleCnt="0">
        <dgm:presLayoutVars>
          <dgm:hierBranch val="init"/>
        </dgm:presLayoutVars>
      </dgm:prSet>
      <dgm:spPr/>
    </dgm:pt>
    <dgm:pt modelId="{DABB4DBB-A83F-8C4D-AA5E-91FB4FDE1EBD}" type="pres">
      <dgm:prSet presAssocID="{DB4687AC-F8A4-5D45-8D2A-2C4F99885D2C}" presName="rootComposite" presStyleCnt="0"/>
      <dgm:spPr/>
    </dgm:pt>
    <dgm:pt modelId="{22DD9385-A8FE-E14E-BC7E-0DCFE447D1EC}" type="pres">
      <dgm:prSet presAssocID="{DB4687AC-F8A4-5D45-8D2A-2C4F99885D2C}" presName="rootText" presStyleLbl="node2" presStyleIdx="5" presStyleCnt="8">
        <dgm:presLayoutVars>
          <dgm:chPref val="3"/>
        </dgm:presLayoutVars>
      </dgm:prSet>
      <dgm:spPr/>
    </dgm:pt>
    <dgm:pt modelId="{1237E62B-AB87-F949-8E0C-1E6214BB0024}" type="pres">
      <dgm:prSet presAssocID="{DB4687AC-F8A4-5D45-8D2A-2C4F99885D2C}" presName="rootConnector" presStyleLbl="node2" presStyleIdx="5" presStyleCnt="8"/>
      <dgm:spPr/>
    </dgm:pt>
    <dgm:pt modelId="{D38E05E0-9B68-9D4E-BB18-7CA80F1C614C}" type="pres">
      <dgm:prSet presAssocID="{DB4687AC-F8A4-5D45-8D2A-2C4F99885D2C}" presName="hierChild4" presStyleCnt="0"/>
      <dgm:spPr/>
    </dgm:pt>
    <dgm:pt modelId="{04774FFA-0DBF-0E40-99B1-81C9BEF01A1E}" type="pres">
      <dgm:prSet presAssocID="{62495F12-8591-D74D-9010-FC498EFA6CF5}" presName="Name64" presStyleLbl="parChTrans1D3" presStyleIdx="5" presStyleCnt="8"/>
      <dgm:spPr/>
    </dgm:pt>
    <dgm:pt modelId="{9D1568EF-84DE-2B4D-A1A9-EEC8CE92FCDE}" type="pres">
      <dgm:prSet presAssocID="{C96EB5E4-8B1F-E34C-824F-05666A2AFB27}" presName="hierRoot2" presStyleCnt="0">
        <dgm:presLayoutVars>
          <dgm:hierBranch val="init"/>
        </dgm:presLayoutVars>
      </dgm:prSet>
      <dgm:spPr/>
    </dgm:pt>
    <dgm:pt modelId="{4205F7AD-3F48-E443-8578-6CA1117C6FDE}" type="pres">
      <dgm:prSet presAssocID="{C96EB5E4-8B1F-E34C-824F-05666A2AFB27}" presName="rootComposite" presStyleCnt="0"/>
      <dgm:spPr/>
    </dgm:pt>
    <dgm:pt modelId="{B7C93505-0A20-F048-8490-C14A16468384}" type="pres">
      <dgm:prSet presAssocID="{C96EB5E4-8B1F-E34C-824F-05666A2AFB27}" presName="rootText" presStyleLbl="node3" presStyleIdx="5" presStyleCnt="8" custScaleX="463176">
        <dgm:presLayoutVars>
          <dgm:chPref val="3"/>
        </dgm:presLayoutVars>
      </dgm:prSet>
      <dgm:spPr/>
    </dgm:pt>
    <dgm:pt modelId="{EE026394-59BF-B645-86CA-16C4D24CE3FF}" type="pres">
      <dgm:prSet presAssocID="{C96EB5E4-8B1F-E34C-824F-05666A2AFB27}" presName="rootConnector" presStyleLbl="node3" presStyleIdx="5" presStyleCnt="8"/>
      <dgm:spPr/>
    </dgm:pt>
    <dgm:pt modelId="{19B7C1E8-E9B2-D44F-BB3E-64E474C65D79}" type="pres">
      <dgm:prSet presAssocID="{C96EB5E4-8B1F-E34C-824F-05666A2AFB27}" presName="hierChild4" presStyleCnt="0"/>
      <dgm:spPr/>
    </dgm:pt>
    <dgm:pt modelId="{D0A46A26-E18E-144B-8FC2-0E9D3BCE7471}" type="pres">
      <dgm:prSet presAssocID="{C96EB5E4-8B1F-E34C-824F-05666A2AFB27}" presName="hierChild5" presStyleCnt="0"/>
      <dgm:spPr/>
    </dgm:pt>
    <dgm:pt modelId="{6A40EBA2-30D4-5249-B76E-0765125A3542}" type="pres">
      <dgm:prSet presAssocID="{DB4687AC-F8A4-5D45-8D2A-2C4F99885D2C}" presName="hierChild5" presStyleCnt="0"/>
      <dgm:spPr/>
    </dgm:pt>
    <dgm:pt modelId="{7368EF0D-5703-C849-9E96-983F792C99FF}" type="pres">
      <dgm:prSet presAssocID="{66C3E239-7E6D-8848-B5F8-87332A47BB84}" presName="Name64" presStyleLbl="parChTrans1D2" presStyleIdx="6" presStyleCnt="8"/>
      <dgm:spPr/>
    </dgm:pt>
    <dgm:pt modelId="{7A1386F4-06D1-9749-96D7-2E71862B252F}" type="pres">
      <dgm:prSet presAssocID="{5EFB8F57-3C0A-CB43-9E31-A9B0E725E907}" presName="hierRoot2" presStyleCnt="0">
        <dgm:presLayoutVars>
          <dgm:hierBranch val="init"/>
        </dgm:presLayoutVars>
      </dgm:prSet>
      <dgm:spPr/>
    </dgm:pt>
    <dgm:pt modelId="{C07A9DA1-6F16-3549-83F8-71554B64D3DB}" type="pres">
      <dgm:prSet presAssocID="{5EFB8F57-3C0A-CB43-9E31-A9B0E725E907}" presName="rootComposite" presStyleCnt="0"/>
      <dgm:spPr/>
    </dgm:pt>
    <dgm:pt modelId="{2780C274-0A9D-2545-9157-1FAC14701837}" type="pres">
      <dgm:prSet presAssocID="{5EFB8F57-3C0A-CB43-9E31-A9B0E725E907}" presName="rootText" presStyleLbl="node2" presStyleIdx="6" presStyleCnt="8">
        <dgm:presLayoutVars>
          <dgm:chPref val="3"/>
        </dgm:presLayoutVars>
      </dgm:prSet>
      <dgm:spPr/>
    </dgm:pt>
    <dgm:pt modelId="{1A8C7D42-910C-0744-A5BD-292ADA1FE03C}" type="pres">
      <dgm:prSet presAssocID="{5EFB8F57-3C0A-CB43-9E31-A9B0E725E907}" presName="rootConnector" presStyleLbl="node2" presStyleIdx="6" presStyleCnt="8"/>
      <dgm:spPr/>
    </dgm:pt>
    <dgm:pt modelId="{488FE512-7B92-2B46-AF3C-41E7EEAAE1F3}" type="pres">
      <dgm:prSet presAssocID="{5EFB8F57-3C0A-CB43-9E31-A9B0E725E907}" presName="hierChild4" presStyleCnt="0"/>
      <dgm:spPr/>
    </dgm:pt>
    <dgm:pt modelId="{0765AD69-1E59-474C-9CDD-57C7AAB081B2}" type="pres">
      <dgm:prSet presAssocID="{EAF8F0A7-D892-2B4B-8893-58AC30797087}" presName="Name64" presStyleLbl="parChTrans1D3" presStyleIdx="6" presStyleCnt="8"/>
      <dgm:spPr/>
    </dgm:pt>
    <dgm:pt modelId="{3FD3FD0C-5C3D-1542-9516-7359F61419C1}" type="pres">
      <dgm:prSet presAssocID="{FCD741C9-C54A-4846-94C6-243D3E21941C}" presName="hierRoot2" presStyleCnt="0">
        <dgm:presLayoutVars>
          <dgm:hierBranch val="init"/>
        </dgm:presLayoutVars>
      </dgm:prSet>
      <dgm:spPr/>
    </dgm:pt>
    <dgm:pt modelId="{AE3CB3F0-A995-D64B-B639-5E0DFF2B133C}" type="pres">
      <dgm:prSet presAssocID="{FCD741C9-C54A-4846-94C6-243D3E21941C}" presName="rootComposite" presStyleCnt="0"/>
      <dgm:spPr/>
    </dgm:pt>
    <dgm:pt modelId="{B6326553-95AF-8245-AF67-B6B0B0A7E56E}" type="pres">
      <dgm:prSet presAssocID="{FCD741C9-C54A-4846-94C6-243D3E21941C}" presName="rootText" presStyleLbl="node3" presStyleIdx="6" presStyleCnt="8" custScaleX="253458">
        <dgm:presLayoutVars>
          <dgm:chPref val="3"/>
        </dgm:presLayoutVars>
      </dgm:prSet>
      <dgm:spPr/>
    </dgm:pt>
    <dgm:pt modelId="{8CF53E46-2DA7-4145-A418-5CED3A1C69F4}" type="pres">
      <dgm:prSet presAssocID="{FCD741C9-C54A-4846-94C6-243D3E21941C}" presName="rootConnector" presStyleLbl="node3" presStyleIdx="6" presStyleCnt="8"/>
      <dgm:spPr/>
    </dgm:pt>
    <dgm:pt modelId="{6DE5272E-EBD1-B847-9E26-47AAE8151A27}" type="pres">
      <dgm:prSet presAssocID="{FCD741C9-C54A-4846-94C6-243D3E21941C}" presName="hierChild4" presStyleCnt="0"/>
      <dgm:spPr/>
    </dgm:pt>
    <dgm:pt modelId="{EB752185-BD4C-FD47-BC81-46EB56DA3708}" type="pres">
      <dgm:prSet presAssocID="{FCD741C9-C54A-4846-94C6-243D3E21941C}" presName="hierChild5" presStyleCnt="0"/>
      <dgm:spPr/>
    </dgm:pt>
    <dgm:pt modelId="{1E382B46-A8AA-FD47-A3F9-ACE06C1F01D5}" type="pres">
      <dgm:prSet presAssocID="{5EFB8F57-3C0A-CB43-9E31-A9B0E725E907}" presName="hierChild5" presStyleCnt="0"/>
      <dgm:spPr/>
    </dgm:pt>
    <dgm:pt modelId="{ECC71664-BC41-4541-8765-2DC73AB87DF6}" type="pres">
      <dgm:prSet presAssocID="{C7EDFD80-6F97-4B4A-ABD3-007E1CA99D34}" presName="Name64" presStyleLbl="parChTrans1D2" presStyleIdx="7" presStyleCnt="8"/>
      <dgm:spPr/>
    </dgm:pt>
    <dgm:pt modelId="{5973A766-8B89-AC43-8846-1A273AB0B16C}" type="pres">
      <dgm:prSet presAssocID="{74B9D186-68F2-EF47-BE5F-7848B722A1F2}" presName="hierRoot2" presStyleCnt="0">
        <dgm:presLayoutVars>
          <dgm:hierBranch val="init"/>
        </dgm:presLayoutVars>
      </dgm:prSet>
      <dgm:spPr/>
    </dgm:pt>
    <dgm:pt modelId="{5DD39038-0845-D64A-B633-02B6EB2E3A2D}" type="pres">
      <dgm:prSet presAssocID="{74B9D186-68F2-EF47-BE5F-7848B722A1F2}" presName="rootComposite" presStyleCnt="0"/>
      <dgm:spPr/>
    </dgm:pt>
    <dgm:pt modelId="{B3F5F667-628E-EA44-A868-F2E3CCCCE698}" type="pres">
      <dgm:prSet presAssocID="{74B9D186-68F2-EF47-BE5F-7848B722A1F2}" presName="rootText" presStyleLbl="node2" presStyleIdx="7" presStyleCnt="8">
        <dgm:presLayoutVars>
          <dgm:chPref val="3"/>
        </dgm:presLayoutVars>
      </dgm:prSet>
      <dgm:spPr/>
    </dgm:pt>
    <dgm:pt modelId="{D953191B-AB8E-A542-8B07-FA65F6DA83BF}" type="pres">
      <dgm:prSet presAssocID="{74B9D186-68F2-EF47-BE5F-7848B722A1F2}" presName="rootConnector" presStyleLbl="node2" presStyleIdx="7" presStyleCnt="8"/>
      <dgm:spPr/>
    </dgm:pt>
    <dgm:pt modelId="{686F7C2D-F1C2-C14C-88DD-92A323DB5695}" type="pres">
      <dgm:prSet presAssocID="{74B9D186-68F2-EF47-BE5F-7848B722A1F2}" presName="hierChild4" presStyleCnt="0"/>
      <dgm:spPr/>
    </dgm:pt>
    <dgm:pt modelId="{4F0D405E-F0FE-D447-87CF-C2881E542C1B}" type="pres">
      <dgm:prSet presAssocID="{F7578651-AAEF-0C40-BF8D-38ABEAF9389E}" presName="Name64" presStyleLbl="parChTrans1D3" presStyleIdx="7" presStyleCnt="8"/>
      <dgm:spPr/>
    </dgm:pt>
    <dgm:pt modelId="{6F42BA86-2764-0A4B-9DB0-2DBDD52FF1C9}" type="pres">
      <dgm:prSet presAssocID="{85A73426-D1E2-2F4D-8EA6-5ADA3CD8AA6D}" presName="hierRoot2" presStyleCnt="0">
        <dgm:presLayoutVars>
          <dgm:hierBranch val="init"/>
        </dgm:presLayoutVars>
      </dgm:prSet>
      <dgm:spPr/>
    </dgm:pt>
    <dgm:pt modelId="{AAB2348F-39D0-5C40-ABED-C421898857FD}" type="pres">
      <dgm:prSet presAssocID="{85A73426-D1E2-2F4D-8EA6-5ADA3CD8AA6D}" presName="rootComposite" presStyleCnt="0"/>
      <dgm:spPr/>
    </dgm:pt>
    <dgm:pt modelId="{A6FE723F-D6FA-674B-BCBA-ECA1C309EAED}" type="pres">
      <dgm:prSet presAssocID="{85A73426-D1E2-2F4D-8EA6-5ADA3CD8AA6D}" presName="rootText" presStyleLbl="node3" presStyleIdx="7" presStyleCnt="8" custScaleX="169763">
        <dgm:presLayoutVars>
          <dgm:chPref val="3"/>
        </dgm:presLayoutVars>
      </dgm:prSet>
      <dgm:spPr/>
    </dgm:pt>
    <dgm:pt modelId="{CA153E4F-09CF-8947-B90E-B0CEB188AE52}" type="pres">
      <dgm:prSet presAssocID="{85A73426-D1E2-2F4D-8EA6-5ADA3CD8AA6D}" presName="rootConnector" presStyleLbl="node3" presStyleIdx="7" presStyleCnt="8"/>
      <dgm:spPr/>
    </dgm:pt>
    <dgm:pt modelId="{CD60BB3C-FD4E-4C48-8C43-DE3A5509E209}" type="pres">
      <dgm:prSet presAssocID="{85A73426-D1E2-2F4D-8EA6-5ADA3CD8AA6D}" presName="hierChild4" presStyleCnt="0"/>
      <dgm:spPr/>
    </dgm:pt>
    <dgm:pt modelId="{88CB7AFA-999A-F842-90C7-418DA02B125F}" type="pres">
      <dgm:prSet presAssocID="{85A73426-D1E2-2F4D-8EA6-5ADA3CD8AA6D}" presName="hierChild5" presStyleCnt="0"/>
      <dgm:spPr/>
    </dgm:pt>
    <dgm:pt modelId="{36346FB1-3421-9046-91E0-AB9D9C6E80AC}" type="pres">
      <dgm:prSet presAssocID="{74B9D186-68F2-EF47-BE5F-7848B722A1F2}" presName="hierChild5" presStyleCnt="0"/>
      <dgm:spPr/>
    </dgm:pt>
    <dgm:pt modelId="{15884403-6857-114C-A230-8A324BF5BFD4}" type="pres">
      <dgm:prSet presAssocID="{14FD4054-EC5B-6C4D-894F-B6EB76A402BD}" presName="hierChild3" presStyleCnt="0"/>
      <dgm:spPr/>
    </dgm:pt>
  </dgm:ptLst>
  <dgm:cxnLst>
    <dgm:cxn modelId="{81CC0406-014E-EF44-8415-D13E1DE6EB65}" type="presOf" srcId="{F7578651-AAEF-0C40-BF8D-38ABEAF9389E}" destId="{4F0D405E-F0FE-D447-87CF-C2881E542C1B}" srcOrd="0" destOrd="0" presId="urn:microsoft.com/office/officeart/2009/3/layout/HorizontalOrganizationChart"/>
    <dgm:cxn modelId="{75F59F07-3F5A-CD4C-8759-1B66BFB2E85E}" type="presOf" srcId="{FCD741C9-C54A-4846-94C6-243D3E21941C}" destId="{8CF53E46-2DA7-4145-A418-5CED3A1C69F4}" srcOrd="1" destOrd="0" presId="urn:microsoft.com/office/officeart/2009/3/layout/HorizontalOrganizationChart"/>
    <dgm:cxn modelId="{CC8A1009-C0A0-C944-A1B9-7788C9A97BE3}" srcId="{7F255C16-8C26-C94B-B60C-5A411AD20C4F}" destId="{AF8AA236-B95D-FA49-A460-35E472B33D85}" srcOrd="0" destOrd="0" parTransId="{07C1AB7B-C933-DA4A-BC68-30FCAF6F6F80}" sibTransId="{621D38A3-B6EC-1149-84DA-438B3C50DE45}"/>
    <dgm:cxn modelId="{E79BCB09-D1CC-F647-8E51-F2DF2C797679}" srcId="{4AF75C68-C281-DF41-97C8-9D6002E5ECE6}" destId="{7F76D573-C9D5-EC43-9353-EAB4087F38FB}" srcOrd="0" destOrd="0" parTransId="{9B53BF29-A455-9C45-A0EA-423FADC50AEB}" sibTransId="{AD10A2EF-1DB9-C04B-B191-336E548AC3E6}"/>
    <dgm:cxn modelId="{75D8B10C-65FF-B74E-9778-8F02435C90A7}" type="presOf" srcId="{6320C9BA-08C0-0641-9BC2-7D98C456DD56}" destId="{6C54E8B5-2492-6743-9093-5A2FFBE51CD7}" srcOrd="1" destOrd="0" presId="urn:microsoft.com/office/officeart/2009/3/layout/HorizontalOrganizationChart"/>
    <dgm:cxn modelId="{755E950D-2575-FE43-9B13-BC9EE0B5E205}" srcId="{74B9D186-68F2-EF47-BE5F-7848B722A1F2}" destId="{85A73426-D1E2-2F4D-8EA6-5ADA3CD8AA6D}" srcOrd="0" destOrd="0" parTransId="{F7578651-AAEF-0C40-BF8D-38ABEAF9389E}" sibTransId="{9A42E561-6104-8540-BEB7-4CD48AE9D2F3}"/>
    <dgm:cxn modelId="{EBB4E513-E02F-0843-8B72-88756A0BFD89}" type="presOf" srcId="{05C8ECDB-D3A6-B840-AEC1-03DC99C686CA}" destId="{96A0A213-E78A-2241-AB16-50F5F6802353}" srcOrd="0" destOrd="0" presId="urn:microsoft.com/office/officeart/2009/3/layout/HorizontalOrganizationChart"/>
    <dgm:cxn modelId="{143AAE16-C629-614A-9162-3C42300845DE}" type="presOf" srcId="{BB733A14-4A6B-DD4E-9C6D-1CCB983301EA}" destId="{E55AA5FC-CDB2-7B44-A3C4-9A8A2232DB64}" srcOrd="0" destOrd="0" presId="urn:microsoft.com/office/officeart/2009/3/layout/HorizontalOrganizationChart"/>
    <dgm:cxn modelId="{DE90AC17-7508-F144-8F87-4190B5F46083}" type="presOf" srcId="{EF3E56E8-C3C3-E647-BE6A-518A8A5CD176}" destId="{E44C6627-997B-424D-89C2-9239283B733C}" srcOrd="0" destOrd="0" presId="urn:microsoft.com/office/officeart/2009/3/layout/HorizontalOrganizationChart"/>
    <dgm:cxn modelId="{8F576E1B-AD02-5F4D-B44D-E560BE2671E7}" srcId="{0AF3BCC6-84EC-8648-8A2C-1D9C80E9AD5D}" destId="{9715B43B-4A85-EB4F-8A09-E5BCE94A0C61}" srcOrd="0" destOrd="0" parTransId="{EF3E56E8-C3C3-E647-BE6A-518A8A5CD176}" sibTransId="{CE74F614-FED9-454A-99E8-A62ECB6B8A72}"/>
    <dgm:cxn modelId="{61C46121-5D2F-6F49-AF0B-AC2697D1FE09}" type="presOf" srcId="{AF8AA236-B95D-FA49-A460-35E472B33D85}" destId="{CECE64C4-B5A4-8146-8AF3-EA2CCAB9C8C1}" srcOrd="1" destOrd="0" presId="urn:microsoft.com/office/officeart/2009/3/layout/HorizontalOrganizationChart"/>
    <dgm:cxn modelId="{CB73EF22-0123-D84A-9F1D-1F3C2115C45D}" srcId="{14FD4054-EC5B-6C4D-894F-B6EB76A402BD}" destId="{0AF3BCC6-84EC-8648-8A2C-1D9C80E9AD5D}" srcOrd="0" destOrd="0" parTransId="{3767E050-9B3F-1E4C-97C3-F6C60215E729}" sibTransId="{78324781-3999-944D-97D7-87A4807CE202}"/>
    <dgm:cxn modelId="{63230629-DE42-3247-8883-18351D2D9D11}" type="presOf" srcId="{7F255C16-8C26-C94B-B60C-5A411AD20C4F}" destId="{78FEBDF2-A62E-714C-B5DD-37CEED86849B}" srcOrd="0" destOrd="0" presId="urn:microsoft.com/office/officeart/2009/3/layout/HorizontalOrganizationChart"/>
    <dgm:cxn modelId="{C7184A29-98FE-3D4E-A8EA-4C94F58A0F3A}" type="presOf" srcId="{47086E92-33FA-D64A-A6E4-F5EB98980CF0}" destId="{81B45E87-9280-DE45-92DC-12104042CC6B}" srcOrd="0" destOrd="0" presId="urn:microsoft.com/office/officeart/2009/3/layout/HorizontalOrganizationChart"/>
    <dgm:cxn modelId="{15DFE82B-1F30-404A-B109-7FD448CCFB7A}" type="presOf" srcId="{97803F81-590C-5047-A646-252BFC811A34}" destId="{C152CD4E-DA37-F64F-9EB1-AFD408C7C99A}" srcOrd="0" destOrd="0" presId="urn:microsoft.com/office/officeart/2009/3/layout/HorizontalOrganizationChart"/>
    <dgm:cxn modelId="{C34CDC36-5FB9-D744-8C84-FF2E4F98E7E7}" type="presOf" srcId="{FCD741C9-C54A-4846-94C6-243D3E21941C}" destId="{B6326553-95AF-8245-AF67-B6B0B0A7E56E}" srcOrd="0" destOrd="0" presId="urn:microsoft.com/office/officeart/2009/3/layout/HorizontalOrganizationChart"/>
    <dgm:cxn modelId="{0AB2823E-9EB9-0145-A8BB-665DD5ABA143}" type="presOf" srcId="{7F255C16-8C26-C94B-B60C-5A411AD20C4F}" destId="{5871620D-FCD8-1649-9757-81CDE6A40326}" srcOrd="1" destOrd="0" presId="urn:microsoft.com/office/officeart/2009/3/layout/HorizontalOrganizationChart"/>
    <dgm:cxn modelId="{4110C940-DDB2-B547-B5FD-B018C1007F1A}" type="presOf" srcId="{DB4687AC-F8A4-5D45-8D2A-2C4F99885D2C}" destId="{22DD9385-A8FE-E14E-BC7E-0DCFE447D1EC}" srcOrd="0" destOrd="0" presId="urn:microsoft.com/office/officeart/2009/3/layout/HorizontalOrganizationChart"/>
    <dgm:cxn modelId="{9057DE45-0BF5-744A-BA66-E6FA24A8DA1C}" type="presOf" srcId="{DA1B2C42-EF09-D24E-9504-1D1FFE7FA995}" destId="{DF8F8759-D200-6743-AF49-9858DA2D5246}" srcOrd="0" destOrd="0" presId="urn:microsoft.com/office/officeart/2009/3/layout/HorizontalOrganizationChart"/>
    <dgm:cxn modelId="{242AF947-4377-4747-A425-E1FE86E4D0EE}" type="presOf" srcId="{85A73426-D1E2-2F4D-8EA6-5ADA3CD8AA6D}" destId="{CA153E4F-09CF-8947-B90E-B0CEB188AE52}" srcOrd="1" destOrd="0" presId="urn:microsoft.com/office/officeart/2009/3/layout/HorizontalOrganizationChart"/>
    <dgm:cxn modelId="{2383F149-CA64-6547-8212-559244AE749F}" type="presOf" srcId="{9715B43B-4A85-EB4F-8A09-E5BCE94A0C61}" destId="{2E649C78-2D00-EE4C-9E10-2A48D7CF2A0A}" srcOrd="1" destOrd="0" presId="urn:microsoft.com/office/officeart/2009/3/layout/HorizontalOrganizationChart"/>
    <dgm:cxn modelId="{36A9C14A-A158-7A42-91DE-413683D7B68E}" type="presOf" srcId="{14FD4054-EC5B-6C4D-894F-B6EB76A402BD}" destId="{029C0F00-0668-2949-BF89-FEB4FBBD90B0}" srcOrd="1" destOrd="0" presId="urn:microsoft.com/office/officeart/2009/3/layout/HorizontalOrganizationChart"/>
    <dgm:cxn modelId="{6957EB4C-455D-9A40-B898-078C1FB0C5DC}" srcId="{1D1005BC-57D1-6A4F-87EC-8B27C52B8AF6}" destId="{6320C9BA-08C0-0641-9BC2-7D98C456DD56}" srcOrd="0" destOrd="0" parTransId="{1F24A88A-BDFE-734C-B7BF-2B229E32564E}" sibTransId="{388D3F7A-7FA9-7B43-AB83-0B23E47F0D7E}"/>
    <dgm:cxn modelId="{D057A956-2391-ED46-8DF2-30DFF9883344}" type="presOf" srcId="{8077C8DD-3765-8244-828D-AC104BDD8C84}" destId="{CC96F4E7-4EDC-8848-82B4-9515ADD31664}" srcOrd="1" destOrd="0" presId="urn:microsoft.com/office/officeart/2009/3/layout/HorizontalOrganizationChart"/>
    <dgm:cxn modelId="{283ED85C-F814-774B-B1C5-1D54773466DE}" type="presOf" srcId="{372A33EE-F47C-FD44-AAB6-A6535C52E0DF}" destId="{1CCC5CE4-741D-BF44-A80A-1F554F06CE96}" srcOrd="1" destOrd="0" presId="urn:microsoft.com/office/officeart/2009/3/layout/HorizontalOrganizationChart"/>
    <dgm:cxn modelId="{78AD7C5D-D3F3-4F4C-B91A-9DF042911FD3}" type="presOf" srcId="{7F76D573-C9D5-EC43-9353-EAB4087F38FB}" destId="{C697DD38-0E73-1147-8C8D-54AEBA2C43A3}" srcOrd="1" destOrd="0" presId="urn:microsoft.com/office/officeart/2009/3/layout/HorizontalOrganizationChart"/>
    <dgm:cxn modelId="{ADAA7E5D-D7BA-2D46-8AEC-74395C148C2D}" type="presOf" srcId="{14FD4054-EC5B-6C4D-894F-B6EB76A402BD}" destId="{85DA639E-30DD-A14D-A0A4-89E3357E7138}" srcOrd="0" destOrd="0" presId="urn:microsoft.com/office/officeart/2009/3/layout/HorizontalOrganizationChart"/>
    <dgm:cxn modelId="{BAF0E363-2CB3-C545-A296-2B082B2201D0}" srcId="{14FD4054-EC5B-6C4D-894F-B6EB76A402BD}" destId="{5EFB8F57-3C0A-CB43-9E31-A9B0E725E907}" srcOrd="6" destOrd="0" parTransId="{66C3E239-7E6D-8848-B5F8-87332A47BB84}" sibTransId="{2DC6F20F-F80F-6D42-9244-6CC108BA3513}"/>
    <dgm:cxn modelId="{9E4A9B67-9DDD-4444-B616-83CD83021448}" type="presOf" srcId="{AD054129-8007-3740-ABE2-7BE5E5A5796E}" destId="{2A565764-7928-B946-82F4-C4AB6CAAA4CD}" srcOrd="0" destOrd="0" presId="urn:microsoft.com/office/officeart/2009/3/layout/HorizontalOrganizationChart"/>
    <dgm:cxn modelId="{3A75B472-0F4B-AD46-B2A1-247D0D7ACAE8}" type="presOf" srcId="{C96EB5E4-8B1F-E34C-824F-05666A2AFB27}" destId="{EE026394-59BF-B645-86CA-16C4D24CE3FF}" srcOrd="1" destOrd="0" presId="urn:microsoft.com/office/officeart/2009/3/layout/HorizontalOrganizationChart"/>
    <dgm:cxn modelId="{D74F5673-7953-9E43-822E-5D5E0CD1EFC5}" type="presOf" srcId="{5EFB8F57-3C0A-CB43-9E31-A9B0E725E907}" destId="{2780C274-0A9D-2545-9157-1FAC14701837}" srcOrd="0" destOrd="0" presId="urn:microsoft.com/office/officeart/2009/3/layout/HorizontalOrganizationChart"/>
    <dgm:cxn modelId="{9CBE1D76-220F-AE4E-81A5-C84BCC106614}" srcId="{97803F81-590C-5047-A646-252BFC811A34}" destId="{14FD4054-EC5B-6C4D-894F-B6EB76A402BD}" srcOrd="0" destOrd="0" parTransId="{CDD03C6F-2561-B744-9D2C-76D3D14A4C04}" sibTransId="{A388CD33-D82D-3A42-A56A-5C22730E765E}"/>
    <dgm:cxn modelId="{C2A00E77-D956-1640-BA9B-F6BB28DA048E}" type="presOf" srcId="{74B9D186-68F2-EF47-BE5F-7848B722A1F2}" destId="{D953191B-AB8E-A542-8B07-FA65F6DA83BF}" srcOrd="1" destOrd="0" presId="urn:microsoft.com/office/officeart/2009/3/layout/HorizontalOrganizationChart"/>
    <dgm:cxn modelId="{3331BE77-A95D-304A-A4B1-901D4287577A}" type="presOf" srcId="{EAF8F0A7-D892-2B4B-8893-58AC30797087}" destId="{0765AD69-1E59-474C-9CDD-57C7AAB081B2}" srcOrd="0" destOrd="0" presId="urn:microsoft.com/office/officeart/2009/3/layout/HorizontalOrganizationChart"/>
    <dgm:cxn modelId="{98DD5F79-F37C-9E46-BC6B-632FCE0203B1}" type="presOf" srcId="{4AF75C68-C281-DF41-97C8-9D6002E5ECE6}" destId="{47E5E5E6-26D2-E84F-BC96-AF691A5ADBE0}" srcOrd="0" destOrd="0" presId="urn:microsoft.com/office/officeart/2009/3/layout/HorizontalOrganizationChart"/>
    <dgm:cxn modelId="{9048BC7C-19C0-5348-9638-7B85155A5095}" type="presOf" srcId="{C7EDFD80-6F97-4B4A-ABD3-007E1CA99D34}" destId="{ECC71664-BC41-4541-8765-2DC73AB87DF6}" srcOrd="0" destOrd="0" presId="urn:microsoft.com/office/officeart/2009/3/layout/HorizontalOrganizationChart"/>
    <dgm:cxn modelId="{24545B7D-6295-E348-BDD8-185B99D0CF6B}" srcId="{14FD4054-EC5B-6C4D-894F-B6EB76A402BD}" destId="{DB4687AC-F8A4-5D45-8D2A-2C4F99885D2C}" srcOrd="5" destOrd="0" parTransId="{ECA3AAAA-FD8F-1C45-965E-65FDFDA04B66}" sibTransId="{DD27B8DC-52A8-1C40-B1CD-22F63731CC03}"/>
    <dgm:cxn modelId="{DC93AE7D-F5A1-3347-B4EA-A3FFF15DA0A8}" srcId="{14FD4054-EC5B-6C4D-894F-B6EB76A402BD}" destId="{74B9D186-68F2-EF47-BE5F-7848B722A1F2}" srcOrd="7" destOrd="0" parTransId="{C7EDFD80-6F97-4B4A-ABD3-007E1CA99D34}" sibTransId="{6910CE3A-D528-A543-BF59-DA860B2F1FF0}"/>
    <dgm:cxn modelId="{EE23677F-46E9-0140-8F9D-869B80C7CA36}" type="presOf" srcId="{1F24A88A-BDFE-734C-B7BF-2B229E32564E}" destId="{C4F30D96-7EEE-0949-9A28-FB26711BB599}" srcOrd="0" destOrd="0" presId="urn:microsoft.com/office/officeart/2009/3/layout/HorizontalOrganizationChart"/>
    <dgm:cxn modelId="{19490788-DE42-724D-BB10-CD9071869631}" srcId="{14FD4054-EC5B-6C4D-894F-B6EB76A402BD}" destId="{1D1005BC-57D1-6A4F-87EC-8B27C52B8AF6}" srcOrd="4" destOrd="0" parTransId="{DA1B2C42-EF09-D24E-9504-1D1FFE7FA995}" sibTransId="{15874FDD-366F-FA4F-9DD6-9154D4C869B0}"/>
    <dgm:cxn modelId="{A6964B8D-C35B-A448-AF4C-321F869FDE1F}" srcId="{5EFB8F57-3C0A-CB43-9E31-A9B0E725E907}" destId="{FCD741C9-C54A-4846-94C6-243D3E21941C}" srcOrd="0" destOrd="0" parTransId="{EAF8F0A7-D892-2B4B-8893-58AC30797087}" sibTransId="{5B2A6ECF-EF2C-1B46-A8A2-1B58F1D77A41}"/>
    <dgm:cxn modelId="{A1BA9B8D-3D16-3B4D-88D1-8AF375A8A7F5}" type="presOf" srcId="{0AF3BCC6-84EC-8648-8A2C-1D9C80E9AD5D}" destId="{3837E849-2AEC-5143-A0FD-1283A52E5DDE}" srcOrd="0" destOrd="0" presId="urn:microsoft.com/office/officeart/2009/3/layout/HorizontalOrganizationChart"/>
    <dgm:cxn modelId="{BA0BF78F-0405-3F41-A68C-4228FBD8C400}" type="presOf" srcId="{5EFB8F57-3C0A-CB43-9E31-A9B0E725E907}" destId="{1A8C7D42-910C-0744-A5BD-292ADA1FE03C}" srcOrd="1" destOrd="0" presId="urn:microsoft.com/office/officeart/2009/3/layout/HorizontalOrganizationChart"/>
    <dgm:cxn modelId="{E9C16892-6D90-D240-8A3A-0FE6C2D535F9}" type="presOf" srcId="{9B53BF29-A455-9C45-A0EA-423FADC50AEB}" destId="{8CF81C3B-5EBE-4742-991A-4FA54048605E}" srcOrd="0" destOrd="0" presId="urn:microsoft.com/office/officeart/2009/3/layout/HorizontalOrganizationChart"/>
    <dgm:cxn modelId="{DB98C992-50D7-864E-9D0A-D35A0DBA4C2D}" type="presOf" srcId="{3767E050-9B3F-1E4C-97C3-F6C60215E729}" destId="{27D162D1-35EB-1A4E-AFD9-E031E5C925D2}" srcOrd="0" destOrd="0" presId="urn:microsoft.com/office/officeart/2009/3/layout/HorizontalOrganizationChart"/>
    <dgm:cxn modelId="{C5DFDF97-5D14-FA41-9BCC-08C6F7B02A83}" type="presOf" srcId="{ECA3AAAA-FD8F-1C45-965E-65FDFDA04B66}" destId="{67CE0C3F-4D50-E044-86EE-AC8383E788CF}" srcOrd="0" destOrd="0" presId="urn:microsoft.com/office/officeart/2009/3/layout/HorizontalOrganizationChart"/>
    <dgm:cxn modelId="{53261D98-1CC2-2C45-8C48-F9ED4EFEF494}" type="presOf" srcId="{07C1AB7B-C933-DA4A-BC68-30FCAF6F6F80}" destId="{04A17EC1-47DD-A847-A98C-9973C213943A}" srcOrd="0" destOrd="0" presId="urn:microsoft.com/office/officeart/2009/3/layout/HorizontalOrganizationChart"/>
    <dgm:cxn modelId="{2465A698-B80A-0A49-B971-27AF609B81A5}" type="presOf" srcId="{8077C8DD-3765-8244-828D-AC104BDD8C84}" destId="{714504FA-E06B-A145-8F64-380B2BF99BCB}" srcOrd="0" destOrd="0" presId="urn:microsoft.com/office/officeart/2009/3/layout/HorizontalOrganizationChart"/>
    <dgm:cxn modelId="{DD8FE6A4-5A3A-A74B-A2ED-8F8AAD6574C0}" type="presOf" srcId="{47086E92-33FA-D64A-A6E4-F5EB98980CF0}" destId="{0A9EBC05-F8B1-2E45-9C32-6495C687BF1A}" srcOrd="1" destOrd="0" presId="urn:microsoft.com/office/officeart/2009/3/layout/HorizontalOrganizationChart"/>
    <dgm:cxn modelId="{B64144A7-1434-9E4D-812E-8CC08C72D7DE}" type="presOf" srcId="{4AF75C68-C281-DF41-97C8-9D6002E5ECE6}" destId="{778FB603-410D-9246-87D9-A455B32D0C9B}" srcOrd="1" destOrd="0" presId="urn:microsoft.com/office/officeart/2009/3/layout/HorizontalOrganizationChart"/>
    <dgm:cxn modelId="{815B60AA-2550-ED4F-AEBD-209126BE4054}" type="presOf" srcId="{DB4687AC-F8A4-5D45-8D2A-2C4F99885D2C}" destId="{1237E62B-AB87-F949-8E0C-1E6214BB0024}" srcOrd="1" destOrd="0" presId="urn:microsoft.com/office/officeart/2009/3/layout/HorizontalOrganizationChart"/>
    <dgm:cxn modelId="{00C977B1-96FF-9949-94BB-DF7DF6397A30}" type="presOf" srcId="{0AF3BCC6-84EC-8648-8A2C-1D9C80E9AD5D}" destId="{9E046A4D-2C8B-0F48-8232-37BEA8CA36D0}" srcOrd="1" destOrd="0" presId="urn:microsoft.com/office/officeart/2009/3/layout/HorizontalOrganizationChart"/>
    <dgm:cxn modelId="{0B9D86B6-EE3C-194B-B7C1-7F6687181BD9}" srcId="{DB4687AC-F8A4-5D45-8D2A-2C4F99885D2C}" destId="{C96EB5E4-8B1F-E34C-824F-05666A2AFB27}" srcOrd="0" destOrd="0" parTransId="{62495F12-8591-D74D-9010-FC498EFA6CF5}" sibTransId="{BBFB09AD-35C4-5D41-83AF-E66C46FC821A}"/>
    <dgm:cxn modelId="{CF5F66BA-3744-644A-A436-F618B3562721}" srcId="{9715B43B-4A85-EB4F-8A09-E5BCE94A0C61}" destId="{47086E92-33FA-D64A-A6E4-F5EB98980CF0}" srcOrd="0" destOrd="0" parTransId="{05C8ECDB-D3A6-B840-AEC1-03DC99C686CA}" sibTransId="{9B979F2D-1172-1746-A38D-0366CF21FD72}"/>
    <dgm:cxn modelId="{65258CBC-09D9-254B-981A-83AAD1CE9CD8}" type="presOf" srcId="{66C3E239-7E6D-8848-B5F8-87332A47BB84}" destId="{7368EF0D-5703-C849-9E96-983F792C99FF}" srcOrd="0" destOrd="0" presId="urn:microsoft.com/office/officeart/2009/3/layout/HorizontalOrganizationChart"/>
    <dgm:cxn modelId="{DD1D5FBF-931B-AF44-945C-8A81BAF879BE}" type="presOf" srcId="{6320C9BA-08C0-0641-9BC2-7D98C456DD56}" destId="{4477F768-F4F7-C042-91CA-36B41999230E}" srcOrd="0" destOrd="0" presId="urn:microsoft.com/office/officeart/2009/3/layout/HorizontalOrganizationChart"/>
    <dgm:cxn modelId="{43B535C1-88E9-9B47-9FCD-213121395879}" type="presOf" srcId="{DE8755B6-87F9-994C-A824-DD943B019075}" destId="{978FDA75-BC0B-7141-BEB9-FE747CA0FBCC}" srcOrd="0" destOrd="0" presId="urn:microsoft.com/office/officeart/2009/3/layout/HorizontalOrganizationChart"/>
    <dgm:cxn modelId="{6F3FCAC6-66B7-2C49-B305-1691E8B72ED7}" type="presOf" srcId="{9715B43B-4A85-EB4F-8A09-E5BCE94A0C61}" destId="{264BA437-89D1-3740-880C-665D2E8DDCEE}" srcOrd="0" destOrd="0" presId="urn:microsoft.com/office/officeart/2009/3/layout/HorizontalOrganizationChart"/>
    <dgm:cxn modelId="{EDE9C7C9-A74D-3048-B247-89DAA051FFCF}" srcId="{14FD4054-EC5B-6C4D-894F-B6EB76A402BD}" destId="{8077C8DD-3765-8244-828D-AC104BDD8C84}" srcOrd="3" destOrd="0" parTransId="{BB733A14-4A6B-DD4E-9C6D-1CCB983301EA}" sibTransId="{764CF43D-DE46-BC44-915F-E8D41CC90102}"/>
    <dgm:cxn modelId="{607E82CA-526D-5442-BEB3-19B5AF34258E}" srcId="{14FD4054-EC5B-6C4D-894F-B6EB76A402BD}" destId="{4AF75C68-C281-DF41-97C8-9D6002E5ECE6}" srcOrd="2" destOrd="0" parTransId="{E7A16FD7-04D4-284B-85A9-0949B9119ABF}" sibTransId="{FF474823-ACF0-3E48-B2E5-1D3B46637D7A}"/>
    <dgm:cxn modelId="{CFB4F4CB-A17C-FA49-A35D-8DF61B4C6D4E}" type="presOf" srcId="{C96EB5E4-8B1F-E34C-824F-05666A2AFB27}" destId="{B7C93505-0A20-F048-8490-C14A16468384}" srcOrd="0" destOrd="0" presId="urn:microsoft.com/office/officeart/2009/3/layout/HorizontalOrganizationChart"/>
    <dgm:cxn modelId="{871E9ED0-EFD8-2B42-BFD5-6DD904B9C6A0}" type="presOf" srcId="{1D1005BC-57D1-6A4F-87EC-8B27C52B8AF6}" destId="{0ADCAE29-CC97-2346-A1EC-D5EA3E7F1CE8}" srcOrd="0" destOrd="0" presId="urn:microsoft.com/office/officeart/2009/3/layout/HorizontalOrganizationChart"/>
    <dgm:cxn modelId="{9ADFAAD0-8584-BB43-858D-CFC96ECF4F9F}" type="presOf" srcId="{1D1005BC-57D1-6A4F-87EC-8B27C52B8AF6}" destId="{0B857CB7-28C4-4D4E-AA4D-57AFA5C87B98}" srcOrd="1" destOrd="0" presId="urn:microsoft.com/office/officeart/2009/3/layout/HorizontalOrganizationChart"/>
    <dgm:cxn modelId="{E152A2D8-75A4-9B4C-A431-6F910A7C6474}" type="presOf" srcId="{E7A16FD7-04D4-284B-85A9-0949B9119ABF}" destId="{DC9D6FC2-ADC8-6B47-A9BA-19052E50728F}" srcOrd="0" destOrd="0" presId="urn:microsoft.com/office/officeart/2009/3/layout/HorizontalOrganizationChart"/>
    <dgm:cxn modelId="{37CE50DF-D894-1447-A61E-FEF515E06B25}" type="presOf" srcId="{372A33EE-F47C-FD44-AAB6-A6535C52E0DF}" destId="{4EAA5805-508C-FE4B-AA4B-576ECCE49FB4}" srcOrd="0" destOrd="0" presId="urn:microsoft.com/office/officeart/2009/3/layout/HorizontalOrganizationChart"/>
    <dgm:cxn modelId="{5037CEE1-721A-5543-8D35-952F499DD2F9}" type="presOf" srcId="{74B9D186-68F2-EF47-BE5F-7848B722A1F2}" destId="{B3F5F667-628E-EA44-A868-F2E3CCCCE698}" srcOrd="0" destOrd="0" presId="urn:microsoft.com/office/officeart/2009/3/layout/HorizontalOrganizationChart"/>
    <dgm:cxn modelId="{40A9CDE7-0617-AC44-BA6D-2FA05FE12CFD}" type="presOf" srcId="{62495F12-8591-D74D-9010-FC498EFA6CF5}" destId="{04774FFA-0DBF-0E40-99B1-81C9BEF01A1E}" srcOrd="0" destOrd="0" presId="urn:microsoft.com/office/officeart/2009/3/layout/HorizontalOrganizationChart"/>
    <dgm:cxn modelId="{06B4A8E8-BE21-0E4E-9F03-FB6A69591113}" type="presOf" srcId="{AF8AA236-B95D-FA49-A460-35E472B33D85}" destId="{0FCFB4F0-B67E-4C4D-99B7-0427F23DA95E}" srcOrd="0" destOrd="0" presId="urn:microsoft.com/office/officeart/2009/3/layout/HorizontalOrganizationChart"/>
    <dgm:cxn modelId="{EACD90EF-37B9-154C-9323-87CCFE657353}" type="presOf" srcId="{85A73426-D1E2-2F4D-8EA6-5ADA3CD8AA6D}" destId="{A6FE723F-D6FA-674B-BCBA-ECA1C309EAED}" srcOrd="0" destOrd="0" presId="urn:microsoft.com/office/officeart/2009/3/layout/HorizontalOrganizationChart"/>
    <dgm:cxn modelId="{2857A1F1-44D0-4F47-80B7-D60F0215683C}" srcId="{8077C8DD-3765-8244-828D-AC104BDD8C84}" destId="{372A33EE-F47C-FD44-AAB6-A6535C52E0DF}" srcOrd="0" destOrd="0" parTransId="{DE8755B6-87F9-994C-A824-DD943B019075}" sibTransId="{76E45224-F8BA-3D40-AA6D-A2453BAE3477}"/>
    <dgm:cxn modelId="{921838F9-949F-4547-8DF4-5A7C7E3A1F88}" srcId="{14FD4054-EC5B-6C4D-894F-B6EB76A402BD}" destId="{7F255C16-8C26-C94B-B60C-5A411AD20C4F}" srcOrd="1" destOrd="0" parTransId="{AD054129-8007-3740-ABE2-7BE5E5A5796E}" sibTransId="{46D90324-4ADF-6C42-8A11-A2B862C3CD54}"/>
    <dgm:cxn modelId="{E87A0AFB-33AD-5B43-AF08-8E02ABA1234C}" type="presOf" srcId="{7F76D573-C9D5-EC43-9353-EAB4087F38FB}" destId="{682F951E-1118-3D46-868F-0E2E3256B62E}" srcOrd="0" destOrd="0" presId="urn:microsoft.com/office/officeart/2009/3/layout/HorizontalOrganizationChart"/>
    <dgm:cxn modelId="{7DF731FC-4D7E-0740-80A5-8B59071F46C2}" type="presParOf" srcId="{C152CD4E-DA37-F64F-9EB1-AFD408C7C99A}" destId="{A612FF7A-C030-9E41-9BE9-69452EAF576C}" srcOrd="0" destOrd="0" presId="urn:microsoft.com/office/officeart/2009/3/layout/HorizontalOrganizationChart"/>
    <dgm:cxn modelId="{FE409881-69EE-0B4E-B0B5-43930328B588}" type="presParOf" srcId="{A612FF7A-C030-9E41-9BE9-69452EAF576C}" destId="{DBDCC0A6-3E84-494A-875A-A9CD552F69C5}" srcOrd="0" destOrd="0" presId="urn:microsoft.com/office/officeart/2009/3/layout/HorizontalOrganizationChart"/>
    <dgm:cxn modelId="{3C33E3F8-F612-E646-A99B-B260F95A5DF5}" type="presParOf" srcId="{DBDCC0A6-3E84-494A-875A-A9CD552F69C5}" destId="{85DA639E-30DD-A14D-A0A4-89E3357E7138}" srcOrd="0" destOrd="0" presId="urn:microsoft.com/office/officeart/2009/3/layout/HorizontalOrganizationChart"/>
    <dgm:cxn modelId="{505C9487-A5E3-2B44-8C39-BD7924D9C42E}" type="presParOf" srcId="{DBDCC0A6-3E84-494A-875A-A9CD552F69C5}" destId="{029C0F00-0668-2949-BF89-FEB4FBBD90B0}" srcOrd="1" destOrd="0" presId="urn:microsoft.com/office/officeart/2009/3/layout/HorizontalOrganizationChart"/>
    <dgm:cxn modelId="{157DB73C-0E76-5045-AAF1-CDE7EA96D84A}" type="presParOf" srcId="{A612FF7A-C030-9E41-9BE9-69452EAF576C}" destId="{2E30AF89-2567-0646-AD56-45D74478EA86}" srcOrd="1" destOrd="0" presId="urn:microsoft.com/office/officeart/2009/3/layout/HorizontalOrganizationChart"/>
    <dgm:cxn modelId="{1CD7A4EC-CC7B-3849-9202-2127D00DFA89}" type="presParOf" srcId="{2E30AF89-2567-0646-AD56-45D74478EA86}" destId="{27D162D1-35EB-1A4E-AFD9-E031E5C925D2}" srcOrd="0" destOrd="0" presId="urn:microsoft.com/office/officeart/2009/3/layout/HorizontalOrganizationChart"/>
    <dgm:cxn modelId="{C8A8594D-29FA-FA41-9EA5-174489A049D2}" type="presParOf" srcId="{2E30AF89-2567-0646-AD56-45D74478EA86}" destId="{EA1E1FF8-8978-6049-85D5-303999760B16}" srcOrd="1" destOrd="0" presId="urn:microsoft.com/office/officeart/2009/3/layout/HorizontalOrganizationChart"/>
    <dgm:cxn modelId="{F2ACD9B1-15E2-7541-8C49-D73D61EA35C2}" type="presParOf" srcId="{EA1E1FF8-8978-6049-85D5-303999760B16}" destId="{C120336A-F5D0-A64C-9A81-CCD7CB04A18F}" srcOrd="0" destOrd="0" presId="urn:microsoft.com/office/officeart/2009/3/layout/HorizontalOrganizationChart"/>
    <dgm:cxn modelId="{E6FC3705-1753-9349-B78F-92E394B0AABC}" type="presParOf" srcId="{C120336A-F5D0-A64C-9A81-CCD7CB04A18F}" destId="{3837E849-2AEC-5143-A0FD-1283A52E5DDE}" srcOrd="0" destOrd="0" presId="urn:microsoft.com/office/officeart/2009/3/layout/HorizontalOrganizationChart"/>
    <dgm:cxn modelId="{A3D5C646-B810-454A-B721-0DE516711E26}" type="presParOf" srcId="{C120336A-F5D0-A64C-9A81-CCD7CB04A18F}" destId="{9E046A4D-2C8B-0F48-8232-37BEA8CA36D0}" srcOrd="1" destOrd="0" presId="urn:microsoft.com/office/officeart/2009/3/layout/HorizontalOrganizationChart"/>
    <dgm:cxn modelId="{0A4328D1-0884-B14C-AC1D-6DAD85484432}" type="presParOf" srcId="{EA1E1FF8-8978-6049-85D5-303999760B16}" destId="{D24EF714-CD78-584A-A355-FD76DBF75B53}" srcOrd="1" destOrd="0" presId="urn:microsoft.com/office/officeart/2009/3/layout/HorizontalOrganizationChart"/>
    <dgm:cxn modelId="{EFD647CA-9369-6A43-80E3-8CFE391FFC4B}" type="presParOf" srcId="{D24EF714-CD78-584A-A355-FD76DBF75B53}" destId="{E44C6627-997B-424D-89C2-9239283B733C}" srcOrd="0" destOrd="0" presId="urn:microsoft.com/office/officeart/2009/3/layout/HorizontalOrganizationChart"/>
    <dgm:cxn modelId="{027C4D2A-5580-3043-8154-98383836E020}" type="presParOf" srcId="{D24EF714-CD78-584A-A355-FD76DBF75B53}" destId="{45AE9E9D-67CB-A748-8D7C-225158187F51}" srcOrd="1" destOrd="0" presId="urn:microsoft.com/office/officeart/2009/3/layout/HorizontalOrganizationChart"/>
    <dgm:cxn modelId="{2EC7DD53-5B92-DA44-94B9-82CAE55EFF08}" type="presParOf" srcId="{45AE9E9D-67CB-A748-8D7C-225158187F51}" destId="{48E358EE-C92C-944A-B0FE-C24E5FAB5978}" srcOrd="0" destOrd="0" presId="urn:microsoft.com/office/officeart/2009/3/layout/HorizontalOrganizationChart"/>
    <dgm:cxn modelId="{C832A348-8B75-6941-B2AC-A73DE4B5311D}" type="presParOf" srcId="{48E358EE-C92C-944A-B0FE-C24E5FAB5978}" destId="{264BA437-89D1-3740-880C-665D2E8DDCEE}" srcOrd="0" destOrd="0" presId="urn:microsoft.com/office/officeart/2009/3/layout/HorizontalOrganizationChart"/>
    <dgm:cxn modelId="{F0E68F9F-7CE0-4447-8708-E7B650C95C03}" type="presParOf" srcId="{48E358EE-C92C-944A-B0FE-C24E5FAB5978}" destId="{2E649C78-2D00-EE4C-9E10-2A48D7CF2A0A}" srcOrd="1" destOrd="0" presId="urn:microsoft.com/office/officeart/2009/3/layout/HorizontalOrganizationChart"/>
    <dgm:cxn modelId="{8073C24F-7E35-2448-86F2-D5C4D98A424B}" type="presParOf" srcId="{45AE9E9D-67CB-A748-8D7C-225158187F51}" destId="{5C3FDE35-4C52-F44A-A428-CDF8C9669C9A}" srcOrd="1" destOrd="0" presId="urn:microsoft.com/office/officeart/2009/3/layout/HorizontalOrganizationChart"/>
    <dgm:cxn modelId="{22504F27-2D94-A847-89B8-AA285CC92B2D}" type="presParOf" srcId="{5C3FDE35-4C52-F44A-A428-CDF8C9669C9A}" destId="{96A0A213-E78A-2241-AB16-50F5F6802353}" srcOrd="0" destOrd="0" presId="urn:microsoft.com/office/officeart/2009/3/layout/HorizontalOrganizationChart"/>
    <dgm:cxn modelId="{D6D17C6E-2DAB-7B48-A6BD-73D26629E068}" type="presParOf" srcId="{5C3FDE35-4C52-F44A-A428-CDF8C9669C9A}" destId="{5E6892ED-5A06-DE47-9921-47C2F9CD7038}" srcOrd="1" destOrd="0" presId="urn:microsoft.com/office/officeart/2009/3/layout/HorizontalOrganizationChart"/>
    <dgm:cxn modelId="{774D9106-9436-1744-AA1C-717C615179CE}" type="presParOf" srcId="{5E6892ED-5A06-DE47-9921-47C2F9CD7038}" destId="{66A29110-46D2-C64F-A74E-6EC8EEB05BA9}" srcOrd="0" destOrd="0" presId="urn:microsoft.com/office/officeart/2009/3/layout/HorizontalOrganizationChart"/>
    <dgm:cxn modelId="{0C540B39-EBDA-9C4D-9ED3-B8F0D7FDC1BD}" type="presParOf" srcId="{66A29110-46D2-C64F-A74E-6EC8EEB05BA9}" destId="{81B45E87-9280-DE45-92DC-12104042CC6B}" srcOrd="0" destOrd="0" presId="urn:microsoft.com/office/officeart/2009/3/layout/HorizontalOrganizationChart"/>
    <dgm:cxn modelId="{C578C5BD-9541-2343-A0DB-26E1A74DE3E5}" type="presParOf" srcId="{66A29110-46D2-C64F-A74E-6EC8EEB05BA9}" destId="{0A9EBC05-F8B1-2E45-9C32-6495C687BF1A}" srcOrd="1" destOrd="0" presId="urn:microsoft.com/office/officeart/2009/3/layout/HorizontalOrganizationChart"/>
    <dgm:cxn modelId="{C850D02A-5661-7B45-935F-61CEB81366B3}" type="presParOf" srcId="{5E6892ED-5A06-DE47-9921-47C2F9CD7038}" destId="{89322951-93BD-9145-810E-B1F065D04958}" srcOrd="1" destOrd="0" presId="urn:microsoft.com/office/officeart/2009/3/layout/HorizontalOrganizationChart"/>
    <dgm:cxn modelId="{805B4BE3-8115-5D4B-94E4-8BBCDDD0E82A}" type="presParOf" srcId="{5E6892ED-5A06-DE47-9921-47C2F9CD7038}" destId="{5A7E08ED-2E55-ED4B-8B4F-CA4F7809C480}" srcOrd="2" destOrd="0" presId="urn:microsoft.com/office/officeart/2009/3/layout/HorizontalOrganizationChart"/>
    <dgm:cxn modelId="{71E8AC89-0C7C-AD4C-856E-235EFBB5DF22}" type="presParOf" srcId="{45AE9E9D-67CB-A748-8D7C-225158187F51}" destId="{D108D088-C2C5-7B48-966D-8CD921F5AC89}" srcOrd="2" destOrd="0" presId="urn:microsoft.com/office/officeart/2009/3/layout/HorizontalOrganizationChart"/>
    <dgm:cxn modelId="{A142B726-AF17-5244-82E0-A6D0AEF315D1}" type="presParOf" srcId="{EA1E1FF8-8978-6049-85D5-303999760B16}" destId="{57BF7B3D-E823-E24D-9745-F5819E3695A0}" srcOrd="2" destOrd="0" presId="urn:microsoft.com/office/officeart/2009/3/layout/HorizontalOrganizationChart"/>
    <dgm:cxn modelId="{B72859EE-0378-0844-B82A-B5CDB522EA0D}" type="presParOf" srcId="{2E30AF89-2567-0646-AD56-45D74478EA86}" destId="{2A565764-7928-B946-82F4-C4AB6CAAA4CD}" srcOrd="2" destOrd="0" presId="urn:microsoft.com/office/officeart/2009/3/layout/HorizontalOrganizationChart"/>
    <dgm:cxn modelId="{2E2C73D3-A774-4848-9ED2-E3906180EC24}" type="presParOf" srcId="{2E30AF89-2567-0646-AD56-45D74478EA86}" destId="{3293D6DA-82F5-E54A-B0C6-3C7132A9D101}" srcOrd="3" destOrd="0" presId="urn:microsoft.com/office/officeart/2009/3/layout/HorizontalOrganizationChart"/>
    <dgm:cxn modelId="{54F8917A-8022-D147-97AD-22C9A3452510}" type="presParOf" srcId="{3293D6DA-82F5-E54A-B0C6-3C7132A9D101}" destId="{5B3397E1-B653-DE4C-87B4-BAC83C400DDB}" srcOrd="0" destOrd="0" presId="urn:microsoft.com/office/officeart/2009/3/layout/HorizontalOrganizationChart"/>
    <dgm:cxn modelId="{12BCF638-4833-E74B-BFFE-D162930B1CF4}" type="presParOf" srcId="{5B3397E1-B653-DE4C-87B4-BAC83C400DDB}" destId="{78FEBDF2-A62E-714C-B5DD-37CEED86849B}" srcOrd="0" destOrd="0" presId="urn:microsoft.com/office/officeart/2009/3/layout/HorizontalOrganizationChart"/>
    <dgm:cxn modelId="{F989FF34-DA5B-0146-9D01-F7EC4DDD3353}" type="presParOf" srcId="{5B3397E1-B653-DE4C-87B4-BAC83C400DDB}" destId="{5871620D-FCD8-1649-9757-81CDE6A40326}" srcOrd="1" destOrd="0" presId="urn:microsoft.com/office/officeart/2009/3/layout/HorizontalOrganizationChart"/>
    <dgm:cxn modelId="{AF686859-251B-B84F-B1B3-6787577B90D0}" type="presParOf" srcId="{3293D6DA-82F5-E54A-B0C6-3C7132A9D101}" destId="{90D11AED-1558-B74B-8B78-B43CDF182D2B}" srcOrd="1" destOrd="0" presId="urn:microsoft.com/office/officeart/2009/3/layout/HorizontalOrganizationChart"/>
    <dgm:cxn modelId="{5706B522-6605-0A43-B8D5-20BE5D8FD9E9}" type="presParOf" srcId="{90D11AED-1558-B74B-8B78-B43CDF182D2B}" destId="{04A17EC1-47DD-A847-A98C-9973C213943A}" srcOrd="0" destOrd="0" presId="urn:microsoft.com/office/officeart/2009/3/layout/HorizontalOrganizationChart"/>
    <dgm:cxn modelId="{1A5656EA-FDAE-7A4E-B4E2-2F5FB2F202A5}" type="presParOf" srcId="{90D11AED-1558-B74B-8B78-B43CDF182D2B}" destId="{6F206CC9-1FF5-AA4C-B8D1-E8E416CD0E3A}" srcOrd="1" destOrd="0" presId="urn:microsoft.com/office/officeart/2009/3/layout/HorizontalOrganizationChart"/>
    <dgm:cxn modelId="{6B2F6F08-267D-D749-BC94-985DFEA4F43E}" type="presParOf" srcId="{6F206CC9-1FF5-AA4C-B8D1-E8E416CD0E3A}" destId="{CCAD4CB7-30EF-DE4E-B66D-A1AF55E9A545}" srcOrd="0" destOrd="0" presId="urn:microsoft.com/office/officeart/2009/3/layout/HorizontalOrganizationChart"/>
    <dgm:cxn modelId="{908AFFEC-D7E7-BC45-837C-C865859888CF}" type="presParOf" srcId="{CCAD4CB7-30EF-DE4E-B66D-A1AF55E9A545}" destId="{0FCFB4F0-B67E-4C4D-99B7-0427F23DA95E}" srcOrd="0" destOrd="0" presId="urn:microsoft.com/office/officeart/2009/3/layout/HorizontalOrganizationChart"/>
    <dgm:cxn modelId="{941713E6-5812-3547-81E9-F67C985EDAD0}" type="presParOf" srcId="{CCAD4CB7-30EF-DE4E-B66D-A1AF55E9A545}" destId="{CECE64C4-B5A4-8146-8AF3-EA2CCAB9C8C1}" srcOrd="1" destOrd="0" presId="urn:microsoft.com/office/officeart/2009/3/layout/HorizontalOrganizationChart"/>
    <dgm:cxn modelId="{C90DFCFF-2304-FB44-8ECE-A7BD04C154E1}" type="presParOf" srcId="{6F206CC9-1FF5-AA4C-B8D1-E8E416CD0E3A}" destId="{BF17E1B2-3970-7849-8332-F8027088890F}" srcOrd="1" destOrd="0" presId="urn:microsoft.com/office/officeart/2009/3/layout/HorizontalOrganizationChart"/>
    <dgm:cxn modelId="{A48B1E01-DC7E-3340-88F7-D47DAA17F642}" type="presParOf" srcId="{6F206CC9-1FF5-AA4C-B8D1-E8E416CD0E3A}" destId="{68D0483F-8B3F-B141-BD8C-F6A961F61861}" srcOrd="2" destOrd="0" presId="urn:microsoft.com/office/officeart/2009/3/layout/HorizontalOrganizationChart"/>
    <dgm:cxn modelId="{5977E651-4CCC-5549-90B1-50017044BD46}" type="presParOf" srcId="{3293D6DA-82F5-E54A-B0C6-3C7132A9D101}" destId="{0DC6D0C9-E219-1140-8EA7-646BA12935C3}" srcOrd="2" destOrd="0" presId="urn:microsoft.com/office/officeart/2009/3/layout/HorizontalOrganizationChart"/>
    <dgm:cxn modelId="{023B0244-A373-F243-8499-65478A0AEBAF}" type="presParOf" srcId="{2E30AF89-2567-0646-AD56-45D74478EA86}" destId="{DC9D6FC2-ADC8-6B47-A9BA-19052E50728F}" srcOrd="4" destOrd="0" presId="urn:microsoft.com/office/officeart/2009/3/layout/HorizontalOrganizationChart"/>
    <dgm:cxn modelId="{FB146363-8B23-0843-B22D-83AE7FC0CB61}" type="presParOf" srcId="{2E30AF89-2567-0646-AD56-45D74478EA86}" destId="{1E945485-8BCD-C044-93B7-3B818459F5FA}" srcOrd="5" destOrd="0" presId="urn:microsoft.com/office/officeart/2009/3/layout/HorizontalOrganizationChart"/>
    <dgm:cxn modelId="{A380BC53-39C0-8E47-8ED2-97F7CFF53828}" type="presParOf" srcId="{1E945485-8BCD-C044-93B7-3B818459F5FA}" destId="{982D15A7-F3B9-A243-86BB-B64D4E8BB7CC}" srcOrd="0" destOrd="0" presId="urn:microsoft.com/office/officeart/2009/3/layout/HorizontalOrganizationChart"/>
    <dgm:cxn modelId="{A0469652-0785-FB49-AC36-F92943D2428C}" type="presParOf" srcId="{982D15A7-F3B9-A243-86BB-B64D4E8BB7CC}" destId="{47E5E5E6-26D2-E84F-BC96-AF691A5ADBE0}" srcOrd="0" destOrd="0" presId="urn:microsoft.com/office/officeart/2009/3/layout/HorizontalOrganizationChart"/>
    <dgm:cxn modelId="{18547692-A48A-F742-A45F-B694E9A24FCE}" type="presParOf" srcId="{982D15A7-F3B9-A243-86BB-B64D4E8BB7CC}" destId="{778FB603-410D-9246-87D9-A455B32D0C9B}" srcOrd="1" destOrd="0" presId="urn:microsoft.com/office/officeart/2009/3/layout/HorizontalOrganizationChart"/>
    <dgm:cxn modelId="{47EF9D79-F9E0-C945-9738-A33621EF3686}" type="presParOf" srcId="{1E945485-8BCD-C044-93B7-3B818459F5FA}" destId="{53CEBDCC-5870-3247-A1DD-5F430BB374E7}" srcOrd="1" destOrd="0" presId="urn:microsoft.com/office/officeart/2009/3/layout/HorizontalOrganizationChart"/>
    <dgm:cxn modelId="{3FF90C11-575D-534A-8B9B-C23C2A7DE073}" type="presParOf" srcId="{53CEBDCC-5870-3247-A1DD-5F430BB374E7}" destId="{8CF81C3B-5EBE-4742-991A-4FA54048605E}" srcOrd="0" destOrd="0" presId="urn:microsoft.com/office/officeart/2009/3/layout/HorizontalOrganizationChart"/>
    <dgm:cxn modelId="{44883053-22FC-D04E-9B8E-A35E7BEC3BC9}" type="presParOf" srcId="{53CEBDCC-5870-3247-A1DD-5F430BB374E7}" destId="{D1D75A04-D55A-464C-B8CD-7CD0DC1E6AC8}" srcOrd="1" destOrd="0" presId="urn:microsoft.com/office/officeart/2009/3/layout/HorizontalOrganizationChart"/>
    <dgm:cxn modelId="{55DC9A0A-5AD9-674E-AE25-2130A79E3920}" type="presParOf" srcId="{D1D75A04-D55A-464C-B8CD-7CD0DC1E6AC8}" destId="{2755FDAC-5670-4648-80DA-4336BB68503D}" srcOrd="0" destOrd="0" presId="urn:microsoft.com/office/officeart/2009/3/layout/HorizontalOrganizationChart"/>
    <dgm:cxn modelId="{AFB901B2-D827-6B49-886A-B467D6FD81BD}" type="presParOf" srcId="{2755FDAC-5670-4648-80DA-4336BB68503D}" destId="{682F951E-1118-3D46-868F-0E2E3256B62E}" srcOrd="0" destOrd="0" presId="urn:microsoft.com/office/officeart/2009/3/layout/HorizontalOrganizationChart"/>
    <dgm:cxn modelId="{E4483EED-CCC0-C64D-B307-D5A1BAFA1770}" type="presParOf" srcId="{2755FDAC-5670-4648-80DA-4336BB68503D}" destId="{C697DD38-0E73-1147-8C8D-54AEBA2C43A3}" srcOrd="1" destOrd="0" presId="urn:microsoft.com/office/officeart/2009/3/layout/HorizontalOrganizationChart"/>
    <dgm:cxn modelId="{00D8F60B-4258-E34E-B871-024970B07EA8}" type="presParOf" srcId="{D1D75A04-D55A-464C-B8CD-7CD0DC1E6AC8}" destId="{A0D3A0CD-A99D-3C48-BF6A-31012B34776E}" srcOrd="1" destOrd="0" presId="urn:microsoft.com/office/officeart/2009/3/layout/HorizontalOrganizationChart"/>
    <dgm:cxn modelId="{44BA404F-B6D1-E34A-BE5E-5471B1A1019B}" type="presParOf" srcId="{D1D75A04-D55A-464C-B8CD-7CD0DC1E6AC8}" destId="{855E4160-0B9C-FC4A-93ED-0A52A6730F95}" srcOrd="2" destOrd="0" presId="urn:microsoft.com/office/officeart/2009/3/layout/HorizontalOrganizationChart"/>
    <dgm:cxn modelId="{A84D2F13-21D1-5B47-BE4C-99D6A07C805C}" type="presParOf" srcId="{1E945485-8BCD-C044-93B7-3B818459F5FA}" destId="{8E44B340-40D3-3841-82D7-5C7035BDDC4F}" srcOrd="2" destOrd="0" presId="urn:microsoft.com/office/officeart/2009/3/layout/HorizontalOrganizationChart"/>
    <dgm:cxn modelId="{5F3FB0CE-2D30-D04F-AA9D-D67200941AF5}" type="presParOf" srcId="{2E30AF89-2567-0646-AD56-45D74478EA86}" destId="{E55AA5FC-CDB2-7B44-A3C4-9A8A2232DB64}" srcOrd="6" destOrd="0" presId="urn:microsoft.com/office/officeart/2009/3/layout/HorizontalOrganizationChart"/>
    <dgm:cxn modelId="{9F12319D-F8D6-214E-9FF4-706A394CD44A}" type="presParOf" srcId="{2E30AF89-2567-0646-AD56-45D74478EA86}" destId="{318148CD-89B1-F641-B64F-14916B5E00DF}" srcOrd="7" destOrd="0" presId="urn:microsoft.com/office/officeart/2009/3/layout/HorizontalOrganizationChart"/>
    <dgm:cxn modelId="{B51EDC22-13F4-5D45-B403-143B8AA4250C}" type="presParOf" srcId="{318148CD-89B1-F641-B64F-14916B5E00DF}" destId="{9D87409D-AED8-9D42-B6ED-4739BC4A40A2}" srcOrd="0" destOrd="0" presId="urn:microsoft.com/office/officeart/2009/3/layout/HorizontalOrganizationChart"/>
    <dgm:cxn modelId="{A55BEBAA-F206-4548-8017-137BF8E168A2}" type="presParOf" srcId="{9D87409D-AED8-9D42-B6ED-4739BC4A40A2}" destId="{714504FA-E06B-A145-8F64-380B2BF99BCB}" srcOrd="0" destOrd="0" presId="urn:microsoft.com/office/officeart/2009/3/layout/HorizontalOrganizationChart"/>
    <dgm:cxn modelId="{BE4F6FBA-2AD4-A44F-A537-A0DC02DE0FA5}" type="presParOf" srcId="{9D87409D-AED8-9D42-B6ED-4739BC4A40A2}" destId="{CC96F4E7-4EDC-8848-82B4-9515ADD31664}" srcOrd="1" destOrd="0" presId="urn:microsoft.com/office/officeart/2009/3/layout/HorizontalOrganizationChart"/>
    <dgm:cxn modelId="{1A540717-9A55-7F48-AE16-EC887E28E5F2}" type="presParOf" srcId="{318148CD-89B1-F641-B64F-14916B5E00DF}" destId="{964324FC-DDBE-C349-B03A-521BE84C15DD}" srcOrd="1" destOrd="0" presId="urn:microsoft.com/office/officeart/2009/3/layout/HorizontalOrganizationChart"/>
    <dgm:cxn modelId="{DDF99B0D-79F4-FC4B-AC54-6502CB45CFFB}" type="presParOf" srcId="{964324FC-DDBE-C349-B03A-521BE84C15DD}" destId="{978FDA75-BC0B-7141-BEB9-FE747CA0FBCC}" srcOrd="0" destOrd="0" presId="urn:microsoft.com/office/officeart/2009/3/layout/HorizontalOrganizationChart"/>
    <dgm:cxn modelId="{F8B5AD96-6F47-4443-99BE-DAF6C3968B38}" type="presParOf" srcId="{964324FC-DDBE-C349-B03A-521BE84C15DD}" destId="{CB2B8FFB-04CC-A14A-B3A0-616909C04931}" srcOrd="1" destOrd="0" presId="urn:microsoft.com/office/officeart/2009/3/layout/HorizontalOrganizationChart"/>
    <dgm:cxn modelId="{E19D6C23-8F80-4240-8B75-15A9CC4605E4}" type="presParOf" srcId="{CB2B8FFB-04CC-A14A-B3A0-616909C04931}" destId="{48D1A92E-B3AC-DA4F-B864-220B948032AD}" srcOrd="0" destOrd="0" presId="urn:microsoft.com/office/officeart/2009/3/layout/HorizontalOrganizationChart"/>
    <dgm:cxn modelId="{ED36EF8C-7755-E945-B25C-9686B901A903}" type="presParOf" srcId="{48D1A92E-B3AC-DA4F-B864-220B948032AD}" destId="{4EAA5805-508C-FE4B-AA4B-576ECCE49FB4}" srcOrd="0" destOrd="0" presId="urn:microsoft.com/office/officeart/2009/3/layout/HorizontalOrganizationChart"/>
    <dgm:cxn modelId="{217D4CBD-D73C-3942-97EA-D33C9A45887D}" type="presParOf" srcId="{48D1A92E-B3AC-DA4F-B864-220B948032AD}" destId="{1CCC5CE4-741D-BF44-A80A-1F554F06CE96}" srcOrd="1" destOrd="0" presId="urn:microsoft.com/office/officeart/2009/3/layout/HorizontalOrganizationChart"/>
    <dgm:cxn modelId="{F1440E7D-146D-1245-9E12-5E36C416BAD3}" type="presParOf" srcId="{CB2B8FFB-04CC-A14A-B3A0-616909C04931}" destId="{8BB354D6-AAD6-EF4C-8F5C-6725A4D8793C}" srcOrd="1" destOrd="0" presId="urn:microsoft.com/office/officeart/2009/3/layout/HorizontalOrganizationChart"/>
    <dgm:cxn modelId="{A04CB9BF-912D-AE44-949B-688DB56FB9A0}" type="presParOf" srcId="{CB2B8FFB-04CC-A14A-B3A0-616909C04931}" destId="{7D501EE1-550C-D247-9850-F38182C47455}" srcOrd="2" destOrd="0" presId="urn:microsoft.com/office/officeart/2009/3/layout/HorizontalOrganizationChart"/>
    <dgm:cxn modelId="{2921D6C6-FB26-AA49-8E43-6E2429822F3A}" type="presParOf" srcId="{318148CD-89B1-F641-B64F-14916B5E00DF}" destId="{FACF683E-3EFA-364C-B8AB-8DB5AE4E90FA}" srcOrd="2" destOrd="0" presId="urn:microsoft.com/office/officeart/2009/3/layout/HorizontalOrganizationChart"/>
    <dgm:cxn modelId="{38678366-F7B5-B64D-8CF1-50959FC5EC78}" type="presParOf" srcId="{2E30AF89-2567-0646-AD56-45D74478EA86}" destId="{DF8F8759-D200-6743-AF49-9858DA2D5246}" srcOrd="8" destOrd="0" presId="urn:microsoft.com/office/officeart/2009/3/layout/HorizontalOrganizationChart"/>
    <dgm:cxn modelId="{AC7C6E7C-AE51-F545-8653-E285EB7BEE9D}" type="presParOf" srcId="{2E30AF89-2567-0646-AD56-45D74478EA86}" destId="{46A1B5AA-EF14-B24C-9C6B-FD7757DF37BD}" srcOrd="9" destOrd="0" presId="urn:microsoft.com/office/officeart/2009/3/layout/HorizontalOrganizationChart"/>
    <dgm:cxn modelId="{A2A4EB97-6504-664E-BC17-2F6D63EBE9A0}" type="presParOf" srcId="{46A1B5AA-EF14-B24C-9C6B-FD7757DF37BD}" destId="{AF73164A-F8C0-E940-8F78-B92B2818F986}" srcOrd="0" destOrd="0" presId="urn:microsoft.com/office/officeart/2009/3/layout/HorizontalOrganizationChart"/>
    <dgm:cxn modelId="{56475BB8-6F90-0548-9E92-FB0E2ACC0D96}" type="presParOf" srcId="{AF73164A-F8C0-E940-8F78-B92B2818F986}" destId="{0ADCAE29-CC97-2346-A1EC-D5EA3E7F1CE8}" srcOrd="0" destOrd="0" presId="urn:microsoft.com/office/officeart/2009/3/layout/HorizontalOrganizationChart"/>
    <dgm:cxn modelId="{9E3B798A-37BA-2844-9349-C309D47E6DB9}" type="presParOf" srcId="{AF73164A-F8C0-E940-8F78-B92B2818F986}" destId="{0B857CB7-28C4-4D4E-AA4D-57AFA5C87B98}" srcOrd="1" destOrd="0" presId="urn:microsoft.com/office/officeart/2009/3/layout/HorizontalOrganizationChart"/>
    <dgm:cxn modelId="{F2421C6F-BBE9-CD44-857B-F4CEC6D7D305}" type="presParOf" srcId="{46A1B5AA-EF14-B24C-9C6B-FD7757DF37BD}" destId="{362200A7-22D8-4048-ADE9-E45E9AE8F252}" srcOrd="1" destOrd="0" presId="urn:microsoft.com/office/officeart/2009/3/layout/HorizontalOrganizationChart"/>
    <dgm:cxn modelId="{FE80E7DE-281C-B343-AE43-871B15ABF373}" type="presParOf" srcId="{362200A7-22D8-4048-ADE9-E45E9AE8F252}" destId="{C4F30D96-7EEE-0949-9A28-FB26711BB599}" srcOrd="0" destOrd="0" presId="urn:microsoft.com/office/officeart/2009/3/layout/HorizontalOrganizationChart"/>
    <dgm:cxn modelId="{74EBC8F4-0D08-4940-B96E-F03748660F13}" type="presParOf" srcId="{362200A7-22D8-4048-ADE9-E45E9AE8F252}" destId="{12A23F29-2D3E-B94D-A964-E296F3222617}" srcOrd="1" destOrd="0" presId="urn:microsoft.com/office/officeart/2009/3/layout/HorizontalOrganizationChart"/>
    <dgm:cxn modelId="{A0CC969C-FEAF-5B4F-806C-BDF60DCA4100}" type="presParOf" srcId="{12A23F29-2D3E-B94D-A964-E296F3222617}" destId="{D3919ACE-5C3C-2A42-B065-D69498B81B3D}" srcOrd="0" destOrd="0" presId="urn:microsoft.com/office/officeart/2009/3/layout/HorizontalOrganizationChart"/>
    <dgm:cxn modelId="{BF9C83BB-BAE4-A846-9E53-565F0137FFD7}" type="presParOf" srcId="{D3919ACE-5C3C-2A42-B065-D69498B81B3D}" destId="{4477F768-F4F7-C042-91CA-36B41999230E}" srcOrd="0" destOrd="0" presId="urn:microsoft.com/office/officeart/2009/3/layout/HorizontalOrganizationChart"/>
    <dgm:cxn modelId="{0DF9F4C5-E28E-5940-A9C6-DD86968AD7BB}" type="presParOf" srcId="{D3919ACE-5C3C-2A42-B065-D69498B81B3D}" destId="{6C54E8B5-2492-6743-9093-5A2FFBE51CD7}" srcOrd="1" destOrd="0" presId="urn:microsoft.com/office/officeart/2009/3/layout/HorizontalOrganizationChart"/>
    <dgm:cxn modelId="{2EE7C2AF-80F0-DB40-BAAB-CAF0418ED029}" type="presParOf" srcId="{12A23F29-2D3E-B94D-A964-E296F3222617}" destId="{898EE831-B5A7-8748-9F32-D242D9788F95}" srcOrd="1" destOrd="0" presId="urn:microsoft.com/office/officeart/2009/3/layout/HorizontalOrganizationChart"/>
    <dgm:cxn modelId="{48987F83-A306-EB45-8C7E-94CF7DFAE3BA}" type="presParOf" srcId="{12A23F29-2D3E-B94D-A964-E296F3222617}" destId="{7062EC4A-6400-4E47-9D57-70980E8F77E6}" srcOrd="2" destOrd="0" presId="urn:microsoft.com/office/officeart/2009/3/layout/HorizontalOrganizationChart"/>
    <dgm:cxn modelId="{AAA666C6-95C7-D64E-8562-FB0FB77794FE}" type="presParOf" srcId="{46A1B5AA-EF14-B24C-9C6B-FD7757DF37BD}" destId="{97D0664D-B7A9-A244-BEAB-35F040DD9878}" srcOrd="2" destOrd="0" presId="urn:microsoft.com/office/officeart/2009/3/layout/HorizontalOrganizationChart"/>
    <dgm:cxn modelId="{BB99710C-9A93-B64D-BA09-B01B93905925}" type="presParOf" srcId="{2E30AF89-2567-0646-AD56-45D74478EA86}" destId="{67CE0C3F-4D50-E044-86EE-AC8383E788CF}" srcOrd="10" destOrd="0" presId="urn:microsoft.com/office/officeart/2009/3/layout/HorizontalOrganizationChart"/>
    <dgm:cxn modelId="{17376F13-E192-BB48-AB0B-056B3DAC808A}" type="presParOf" srcId="{2E30AF89-2567-0646-AD56-45D74478EA86}" destId="{41D36B12-6654-D645-AC56-CD8BD9A0F141}" srcOrd="11" destOrd="0" presId="urn:microsoft.com/office/officeart/2009/3/layout/HorizontalOrganizationChart"/>
    <dgm:cxn modelId="{FAC93452-D41A-1F48-BB19-859BD106D71B}" type="presParOf" srcId="{41D36B12-6654-D645-AC56-CD8BD9A0F141}" destId="{DABB4DBB-A83F-8C4D-AA5E-91FB4FDE1EBD}" srcOrd="0" destOrd="0" presId="urn:microsoft.com/office/officeart/2009/3/layout/HorizontalOrganizationChart"/>
    <dgm:cxn modelId="{0096BA7F-3FF8-D945-83BD-4B9B990E6A5C}" type="presParOf" srcId="{DABB4DBB-A83F-8C4D-AA5E-91FB4FDE1EBD}" destId="{22DD9385-A8FE-E14E-BC7E-0DCFE447D1EC}" srcOrd="0" destOrd="0" presId="urn:microsoft.com/office/officeart/2009/3/layout/HorizontalOrganizationChart"/>
    <dgm:cxn modelId="{CC2CD0CA-EED5-4047-9B40-B965D89D412D}" type="presParOf" srcId="{DABB4DBB-A83F-8C4D-AA5E-91FB4FDE1EBD}" destId="{1237E62B-AB87-F949-8E0C-1E6214BB0024}" srcOrd="1" destOrd="0" presId="urn:microsoft.com/office/officeart/2009/3/layout/HorizontalOrganizationChart"/>
    <dgm:cxn modelId="{36FE111F-A146-2648-A0B0-1105C33CF1CC}" type="presParOf" srcId="{41D36B12-6654-D645-AC56-CD8BD9A0F141}" destId="{D38E05E0-9B68-9D4E-BB18-7CA80F1C614C}" srcOrd="1" destOrd="0" presId="urn:microsoft.com/office/officeart/2009/3/layout/HorizontalOrganizationChart"/>
    <dgm:cxn modelId="{EABC8131-ECD9-0C4C-AB68-1E98DA47495F}" type="presParOf" srcId="{D38E05E0-9B68-9D4E-BB18-7CA80F1C614C}" destId="{04774FFA-0DBF-0E40-99B1-81C9BEF01A1E}" srcOrd="0" destOrd="0" presId="urn:microsoft.com/office/officeart/2009/3/layout/HorizontalOrganizationChart"/>
    <dgm:cxn modelId="{CA730787-7533-6644-B505-98A7AEBD07A3}" type="presParOf" srcId="{D38E05E0-9B68-9D4E-BB18-7CA80F1C614C}" destId="{9D1568EF-84DE-2B4D-A1A9-EEC8CE92FCDE}" srcOrd="1" destOrd="0" presId="urn:microsoft.com/office/officeart/2009/3/layout/HorizontalOrganizationChart"/>
    <dgm:cxn modelId="{3F274707-40D6-BC43-84EC-51C29669633D}" type="presParOf" srcId="{9D1568EF-84DE-2B4D-A1A9-EEC8CE92FCDE}" destId="{4205F7AD-3F48-E443-8578-6CA1117C6FDE}" srcOrd="0" destOrd="0" presId="urn:microsoft.com/office/officeart/2009/3/layout/HorizontalOrganizationChart"/>
    <dgm:cxn modelId="{96D07711-E6BD-534F-83D3-D7C0150AA28A}" type="presParOf" srcId="{4205F7AD-3F48-E443-8578-6CA1117C6FDE}" destId="{B7C93505-0A20-F048-8490-C14A16468384}" srcOrd="0" destOrd="0" presId="urn:microsoft.com/office/officeart/2009/3/layout/HorizontalOrganizationChart"/>
    <dgm:cxn modelId="{FCF9EEAF-EA08-AB44-A9E1-7FC1F3B39085}" type="presParOf" srcId="{4205F7AD-3F48-E443-8578-6CA1117C6FDE}" destId="{EE026394-59BF-B645-86CA-16C4D24CE3FF}" srcOrd="1" destOrd="0" presId="urn:microsoft.com/office/officeart/2009/3/layout/HorizontalOrganizationChart"/>
    <dgm:cxn modelId="{34E408DB-5327-734F-88B1-C183925FB260}" type="presParOf" srcId="{9D1568EF-84DE-2B4D-A1A9-EEC8CE92FCDE}" destId="{19B7C1E8-E9B2-D44F-BB3E-64E474C65D79}" srcOrd="1" destOrd="0" presId="urn:microsoft.com/office/officeart/2009/3/layout/HorizontalOrganizationChart"/>
    <dgm:cxn modelId="{F7E7E457-ED09-C049-B9C1-9C5D6B6C17AC}" type="presParOf" srcId="{9D1568EF-84DE-2B4D-A1A9-EEC8CE92FCDE}" destId="{D0A46A26-E18E-144B-8FC2-0E9D3BCE7471}" srcOrd="2" destOrd="0" presId="urn:microsoft.com/office/officeart/2009/3/layout/HorizontalOrganizationChart"/>
    <dgm:cxn modelId="{6EB4ECD4-0249-894E-BE51-2AF8AB5D1723}" type="presParOf" srcId="{41D36B12-6654-D645-AC56-CD8BD9A0F141}" destId="{6A40EBA2-30D4-5249-B76E-0765125A3542}" srcOrd="2" destOrd="0" presId="urn:microsoft.com/office/officeart/2009/3/layout/HorizontalOrganizationChart"/>
    <dgm:cxn modelId="{FB961406-6924-2348-ACA8-FE5281FE1E54}" type="presParOf" srcId="{2E30AF89-2567-0646-AD56-45D74478EA86}" destId="{7368EF0D-5703-C849-9E96-983F792C99FF}" srcOrd="12" destOrd="0" presId="urn:microsoft.com/office/officeart/2009/3/layout/HorizontalOrganizationChart"/>
    <dgm:cxn modelId="{DFA9CCCC-0766-F344-8D31-E27365DF4051}" type="presParOf" srcId="{2E30AF89-2567-0646-AD56-45D74478EA86}" destId="{7A1386F4-06D1-9749-96D7-2E71862B252F}" srcOrd="13" destOrd="0" presId="urn:microsoft.com/office/officeart/2009/3/layout/HorizontalOrganizationChart"/>
    <dgm:cxn modelId="{706F6900-6A92-3E45-AACD-C1F786F92C77}" type="presParOf" srcId="{7A1386F4-06D1-9749-96D7-2E71862B252F}" destId="{C07A9DA1-6F16-3549-83F8-71554B64D3DB}" srcOrd="0" destOrd="0" presId="urn:microsoft.com/office/officeart/2009/3/layout/HorizontalOrganizationChart"/>
    <dgm:cxn modelId="{D640F168-825D-F04F-8923-A3E435DD17EF}" type="presParOf" srcId="{C07A9DA1-6F16-3549-83F8-71554B64D3DB}" destId="{2780C274-0A9D-2545-9157-1FAC14701837}" srcOrd="0" destOrd="0" presId="urn:microsoft.com/office/officeart/2009/3/layout/HorizontalOrganizationChart"/>
    <dgm:cxn modelId="{7EA624FA-82BC-9C4C-84DF-FB362D96563D}" type="presParOf" srcId="{C07A9DA1-6F16-3549-83F8-71554B64D3DB}" destId="{1A8C7D42-910C-0744-A5BD-292ADA1FE03C}" srcOrd="1" destOrd="0" presId="urn:microsoft.com/office/officeart/2009/3/layout/HorizontalOrganizationChart"/>
    <dgm:cxn modelId="{2AC7E660-1307-E147-8F20-5F36DCA03B91}" type="presParOf" srcId="{7A1386F4-06D1-9749-96D7-2E71862B252F}" destId="{488FE512-7B92-2B46-AF3C-41E7EEAAE1F3}" srcOrd="1" destOrd="0" presId="urn:microsoft.com/office/officeart/2009/3/layout/HorizontalOrganizationChart"/>
    <dgm:cxn modelId="{98D8F72F-D0BA-B54E-861C-34DDB5A502AC}" type="presParOf" srcId="{488FE512-7B92-2B46-AF3C-41E7EEAAE1F3}" destId="{0765AD69-1E59-474C-9CDD-57C7AAB081B2}" srcOrd="0" destOrd="0" presId="urn:microsoft.com/office/officeart/2009/3/layout/HorizontalOrganizationChart"/>
    <dgm:cxn modelId="{FA25B685-9E24-3E40-99CB-B6D97460463E}" type="presParOf" srcId="{488FE512-7B92-2B46-AF3C-41E7EEAAE1F3}" destId="{3FD3FD0C-5C3D-1542-9516-7359F61419C1}" srcOrd="1" destOrd="0" presId="urn:microsoft.com/office/officeart/2009/3/layout/HorizontalOrganizationChart"/>
    <dgm:cxn modelId="{C855BBD4-A1E8-0846-AB0C-19EBF66C1D9C}" type="presParOf" srcId="{3FD3FD0C-5C3D-1542-9516-7359F61419C1}" destId="{AE3CB3F0-A995-D64B-B639-5E0DFF2B133C}" srcOrd="0" destOrd="0" presId="urn:microsoft.com/office/officeart/2009/3/layout/HorizontalOrganizationChart"/>
    <dgm:cxn modelId="{B0FE348F-23C5-4549-80AE-CA9432B5986F}" type="presParOf" srcId="{AE3CB3F0-A995-D64B-B639-5E0DFF2B133C}" destId="{B6326553-95AF-8245-AF67-B6B0B0A7E56E}" srcOrd="0" destOrd="0" presId="urn:microsoft.com/office/officeart/2009/3/layout/HorizontalOrganizationChart"/>
    <dgm:cxn modelId="{EC3571A0-FADA-F843-AA28-299F1A3F53F4}" type="presParOf" srcId="{AE3CB3F0-A995-D64B-B639-5E0DFF2B133C}" destId="{8CF53E46-2DA7-4145-A418-5CED3A1C69F4}" srcOrd="1" destOrd="0" presId="urn:microsoft.com/office/officeart/2009/3/layout/HorizontalOrganizationChart"/>
    <dgm:cxn modelId="{6E922128-FA08-B54D-94C3-AFFF91CBBBD2}" type="presParOf" srcId="{3FD3FD0C-5C3D-1542-9516-7359F61419C1}" destId="{6DE5272E-EBD1-B847-9E26-47AAE8151A27}" srcOrd="1" destOrd="0" presId="urn:microsoft.com/office/officeart/2009/3/layout/HorizontalOrganizationChart"/>
    <dgm:cxn modelId="{5A5D0041-DE0C-984A-83FC-E527B2D97E56}" type="presParOf" srcId="{3FD3FD0C-5C3D-1542-9516-7359F61419C1}" destId="{EB752185-BD4C-FD47-BC81-46EB56DA3708}" srcOrd="2" destOrd="0" presId="urn:microsoft.com/office/officeart/2009/3/layout/HorizontalOrganizationChart"/>
    <dgm:cxn modelId="{4E4B0404-62D7-1E48-95A1-F040A71B5617}" type="presParOf" srcId="{7A1386F4-06D1-9749-96D7-2E71862B252F}" destId="{1E382B46-A8AA-FD47-A3F9-ACE06C1F01D5}" srcOrd="2" destOrd="0" presId="urn:microsoft.com/office/officeart/2009/3/layout/HorizontalOrganizationChart"/>
    <dgm:cxn modelId="{7C4DF267-6CD8-6E42-A635-D09C8AF2E60D}" type="presParOf" srcId="{2E30AF89-2567-0646-AD56-45D74478EA86}" destId="{ECC71664-BC41-4541-8765-2DC73AB87DF6}" srcOrd="14" destOrd="0" presId="urn:microsoft.com/office/officeart/2009/3/layout/HorizontalOrganizationChart"/>
    <dgm:cxn modelId="{1851B2FE-8C5B-8948-BEAD-8E358C374449}" type="presParOf" srcId="{2E30AF89-2567-0646-AD56-45D74478EA86}" destId="{5973A766-8B89-AC43-8846-1A273AB0B16C}" srcOrd="15" destOrd="0" presId="urn:microsoft.com/office/officeart/2009/3/layout/HorizontalOrganizationChart"/>
    <dgm:cxn modelId="{C3A6A0B8-5DCA-6F45-A690-D1D365B5075D}" type="presParOf" srcId="{5973A766-8B89-AC43-8846-1A273AB0B16C}" destId="{5DD39038-0845-D64A-B633-02B6EB2E3A2D}" srcOrd="0" destOrd="0" presId="urn:microsoft.com/office/officeart/2009/3/layout/HorizontalOrganizationChart"/>
    <dgm:cxn modelId="{53E1852F-F770-3746-B178-42FE3F1D06FC}" type="presParOf" srcId="{5DD39038-0845-D64A-B633-02B6EB2E3A2D}" destId="{B3F5F667-628E-EA44-A868-F2E3CCCCE698}" srcOrd="0" destOrd="0" presId="urn:microsoft.com/office/officeart/2009/3/layout/HorizontalOrganizationChart"/>
    <dgm:cxn modelId="{9901560C-AFD3-444F-AF1D-727550C9BAE6}" type="presParOf" srcId="{5DD39038-0845-D64A-B633-02B6EB2E3A2D}" destId="{D953191B-AB8E-A542-8B07-FA65F6DA83BF}" srcOrd="1" destOrd="0" presId="urn:microsoft.com/office/officeart/2009/3/layout/HorizontalOrganizationChart"/>
    <dgm:cxn modelId="{3198F636-D59F-1D40-A255-392B9FD98515}" type="presParOf" srcId="{5973A766-8B89-AC43-8846-1A273AB0B16C}" destId="{686F7C2D-F1C2-C14C-88DD-92A323DB5695}" srcOrd="1" destOrd="0" presId="urn:microsoft.com/office/officeart/2009/3/layout/HorizontalOrganizationChart"/>
    <dgm:cxn modelId="{7E6D62AB-6ABE-8B44-955E-E430CD889299}" type="presParOf" srcId="{686F7C2D-F1C2-C14C-88DD-92A323DB5695}" destId="{4F0D405E-F0FE-D447-87CF-C2881E542C1B}" srcOrd="0" destOrd="0" presId="urn:microsoft.com/office/officeart/2009/3/layout/HorizontalOrganizationChart"/>
    <dgm:cxn modelId="{A0E1A897-A328-164E-B01A-B013D3E74A32}" type="presParOf" srcId="{686F7C2D-F1C2-C14C-88DD-92A323DB5695}" destId="{6F42BA86-2764-0A4B-9DB0-2DBDD52FF1C9}" srcOrd="1" destOrd="0" presId="urn:microsoft.com/office/officeart/2009/3/layout/HorizontalOrganizationChart"/>
    <dgm:cxn modelId="{5C194586-C332-ED41-818C-EF2699CE8119}" type="presParOf" srcId="{6F42BA86-2764-0A4B-9DB0-2DBDD52FF1C9}" destId="{AAB2348F-39D0-5C40-ABED-C421898857FD}" srcOrd="0" destOrd="0" presId="urn:microsoft.com/office/officeart/2009/3/layout/HorizontalOrganizationChart"/>
    <dgm:cxn modelId="{799A19BD-0DCE-754F-9D40-63F05B67F07D}" type="presParOf" srcId="{AAB2348F-39D0-5C40-ABED-C421898857FD}" destId="{A6FE723F-D6FA-674B-BCBA-ECA1C309EAED}" srcOrd="0" destOrd="0" presId="urn:microsoft.com/office/officeart/2009/3/layout/HorizontalOrganizationChart"/>
    <dgm:cxn modelId="{EBF578A5-CC15-BD40-821C-F3A0A4C7D792}" type="presParOf" srcId="{AAB2348F-39D0-5C40-ABED-C421898857FD}" destId="{CA153E4F-09CF-8947-B90E-B0CEB188AE52}" srcOrd="1" destOrd="0" presId="urn:microsoft.com/office/officeart/2009/3/layout/HorizontalOrganizationChart"/>
    <dgm:cxn modelId="{37622B4F-1884-1240-854F-CAC9E6CACB13}" type="presParOf" srcId="{6F42BA86-2764-0A4B-9DB0-2DBDD52FF1C9}" destId="{CD60BB3C-FD4E-4C48-8C43-DE3A5509E209}" srcOrd="1" destOrd="0" presId="urn:microsoft.com/office/officeart/2009/3/layout/HorizontalOrganizationChart"/>
    <dgm:cxn modelId="{F61BD150-ABCB-534A-AF97-1C8A1740E21B}" type="presParOf" srcId="{6F42BA86-2764-0A4B-9DB0-2DBDD52FF1C9}" destId="{88CB7AFA-999A-F842-90C7-418DA02B125F}" srcOrd="2" destOrd="0" presId="urn:microsoft.com/office/officeart/2009/3/layout/HorizontalOrganizationChart"/>
    <dgm:cxn modelId="{BAEEBAB2-1012-B042-B3C8-65E089E2A3D6}" type="presParOf" srcId="{5973A766-8B89-AC43-8846-1A273AB0B16C}" destId="{36346FB1-3421-9046-91E0-AB9D9C6E80AC}" srcOrd="2" destOrd="0" presId="urn:microsoft.com/office/officeart/2009/3/layout/HorizontalOrganizationChart"/>
    <dgm:cxn modelId="{CCEB9CAF-B132-5E41-B95D-AE194047A8A8}" type="presParOf" srcId="{A612FF7A-C030-9E41-9BE9-69452EAF576C}" destId="{15884403-6857-114C-A230-8A324BF5BFD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0A96A-EC84-3143-A70F-88E9CB4EA475}">
      <dsp:nvSpPr>
        <dsp:cNvPr id="0" name=""/>
        <dsp:cNvSpPr/>
      </dsp:nvSpPr>
      <dsp:spPr>
        <a:xfrm>
          <a:off x="3345896" y="5259584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5A235-6541-AB4F-AB66-5F877D2D9DB6}">
      <dsp:nvSpPr>
        <dsp:cNvPr id="0" name=""/>
        <dsp:cNvSpPr/>
      </dsp:nvSpPr>
      <dsp:spPr>
        <a:xfrm>
          <a:off x="1574201" y="2765874"/>
          <a:ext cx="295282" cy="2539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7641" y="0"/>
              </a:lnTo>
              <a:lnTo>
                <a:pt x="147641" y="2539430"/>
              </a:lnTo>
              <a:lnTo>
                <a:pt x="295282" y="253943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65AD69-1E59-474C-9CDD-57C7AAB081B2}">
      <dsp:nvSpPr>
        <dsp:cNvPr id="0" name=""/>
        <dsp:cNvSpPr/>
      </dsp:nvSpPr>
      <dsp:spPr>
        <a:xfrm>
          <a:off x="3345896" y="4624726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8EF0D-5703-C849-9E96-983F792C99FF}">
      <dsp:nvSpPr>
        <dsp:cNvPr id="0" name=""/>
        <dsp:cNvSpPr/>
      </dsp:nvSpPr>
      <dsp:spPr>
        <a:xfrm>
          <a:off x="1574201" y="2765874"/>
          <a:ext cx="295282" cy="1904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7641" y="0"/>
              </a:lnTo>
              <a:lnTo>
                <a:pt x="147641" y="1904572"/>
              </a:lnTo>
              <a:lnTo>
                <a:pt x="295282" y="190457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74FFA-0DBF-0E40-99B1-81C9BEF01A1E}">
      <dsp:nvSpPr>
        <dsp:cNvPr id="0" name=""/>
        <dsp:cNvSpPr/>
      </dsp:nvSpPr>
      <dsp:spPr>
        <a:xfrm>
          <a:off x="3345896" y="3989869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E0C3F-4D50-E044-86EE-AC8383E788CF}">
      <dsp:nvSpPr>
        <dsp:cNvPr id="0" name=""/>
        <dsp:cNvSpPr/>
      </dsp:nvSpPr>
      <dsp:spPr>
        <a:xfrm>
          <a:off x="1574201" y="2765874"/>
          <a:ext cx="295282" cy="1269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7641" y="0"/>
              </a:lnTo>
              <a:lnTo>
                <a:pt x="147641" y="1269715"/>
              </a:lnTo>
              <a:lnTo>
                <a:pt x="295282" y="12697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25234-1593-9C49-9478-A25BBBB3F146}">
      <dsp:nvSpPr>
        <dsp:cNvPr id="0" name=""/>
        <dsp:cNvSpPr/>
      </dsp:nvSpPr>
      <dsp:spPr>
        <a:xfrm>
          <a:off x="3345896" y="3355011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8FFE5-DBEE-C94B-A025-C83C570F6797}">
      <dsp:nvSpPr>
        <dsp:cNvPr id="0" name=""/>
        <dsp:cNvSpPr/>
      </dsp:nvSpPr>
      <dsp:spPr>
        <a:xfrm>
          <a:off x="1574201" y="2765874"/>
          <a:ext cx="295282" cy="634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7641" y="0"/>
              </a:lnTo>
              <a:lnTo>
                <a:pt x="147641" y="634857"/>
              </a:lnTo>
              <a:lnTo>
                <a:pt x="295282" y="63485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F30D96-7EEE-0949-9A28-FB26711BB599}">
      <dsp:nvSpPr>
        <dsp:cNvPr id="0" name=""/>
        <dsp:cNvSpPr/>
      </dsp:nvSpPr>
      <dsp:spPr>
        <a:xfrm>
          <a:off x="3345896" y="2720154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F8759-D200-6743-AF49-9858DA2D5246}">
      <dsp:nvSpPr>
        <dsp:cNvPr id="0" name=""/>
        <dsp:cNvSpPr/>
      </dsp:nvSpPr>
      <dsp:spPr>
        <a:xfrm>
          <a:off x="1574201" y="2720154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FDA75-BC0B-7141-BEB9-FE747CA0FBCC}">
      <dsp:nvSpPr>
        <dsp:cNvPr id="0" name=""/>
        <dsp:cNvSpPr/>
      </dsp:nvSpPr>
      <dsp:spPr>
        <a:xfrm>
          <a:off x="3345896" y="2085296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5AA5FC-CDB2-7B44-A3C4-9A8A2232DB64}">
      <dsp:nvSpPr>
        <dsp:cNvPr id="0" name=""/>
        <dsp:cNvSpPr/>
      </dsp:nvSpPr>
      <dsp:spPr>
        <a:xfrm>
          <a:off x="1574201" y="2131016"/>
          <a:ext cx="295282" cy="634857"/>
        </a:xfrm>
        <a:custGeom>
          <a:avLst/>
          <a:gdLst/>
          <a:ahLst/>
          <a:cxnLst/>
          <a:rect l="0" t="0" r="0" b="0"/>
          <a:pathLst>
            <a:path>
              <a:moveTo>
                <a:pt x="0" y="634857"/>
              </a:moveTo>
              <a:lnTo>
                <a:pt x="147641" y="634857"/>
              </a:lnTo>
              <a:lnTo>
                <a:pt x="147641" y="0"/>
              </a:lnTo>
              <a:lnTo>
                <a:pt x="29528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81C3B-5EBE-4742-991A-4FA54048605E}">
      <dsp:nvSpPr>
        <dsp:cNvPr id="0" name=""/>
        <dsp:cNvSpPr/>
      </dsp:nvSpPr>
      <dsp:spPr>
        <a:xfrm>
          <a:off x="3345896" y="1450438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D6FC2-ADC8-6B47-A9BA-19052E50728F}">
      <dsp:nvSpPr>
        <dsp:cNvPr id="0" name=""/>
        <dsp:cNvSpPr/>
      </dsp:nvSpPr>
      <dsp:spPr>
        <a:xfrm>
          <a:off x="1574201" y="1496158"/>
          <a:ext cx="295282" cy="1269715"/>
        </a:xfrm>
        <a:custGeom>
          <a:avLst/>
          <a:gdLst/>
          <a:ahLst/>
          <a:cxnLst/>
          <a:rect l="0" t="0" r="0" b="0"/>
          <a:pathLst>
            <a:path>
              <a:moveTo>
                <a:pt x="0" y="1269715"/>
              </a:moveTo>
              <a:lnTo>
                <a:pt x="147641" y="1269715"/>
              </a:lnTo>
              <a:lnTo>
                <a:pt x="147641" y="0"/>
              </a:lnTo>
              <a:lnTo>
                <a:pt x="29528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17EC1-47DD-A847-A98C-9973C213943A}">
      <dsp:nvSpPr>
        <dsp:cNvPr id="0" name=""/>
        <dsp:cNvSpPr/>
      </dsp:nvSpPr>
      <dsp:spPr>
        <a:xfrm>
          <a:off x="3345896" y="815581"/>
          <a:ext cx="2952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65764-7928-B946-82F4-C4AB6CAAA4CD}">
      <dsp:nvSpPr>
        <dsp:cNvPr id="0" name=""/>
        <dsp:cNvSpPr/>
      </dsp:nvSpPr>
      <dsp:spPr>
        <a:xfrm>
          <a:off x="1574201" y="861301"/>
          <a:ext cx="295282" cy="1904572"/>
        </a:xfrm>
        <a:custGeom>
          <a:avLst/>
          <a:gdLst/>
          <a:ahLst/>
          <a:cxnLst/>
          <a:rect l="0" t="0" r="0" b="0"/>
          <a:pathLst>
            <a:path>
              <a:moveTo>
                <a:pt x="0" y="1904572"/>
              </a:moveTo>
              <a:lnTo>
                <a:pt x="147641" y="1904572"/>
              </a:lnTo>
              <a:lnTo>
                <a:pt x="147641" y="0"/>
              </a:lnTo>
              <a:lnTo>
                <a:pt x="29528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162D1-35EB-1A4E-AFD9-E031E5C925D2}">
      <dsp:nvSpPr>
        <dsp:cNvPr id="0" name=""/>
        <dsp:cNvSpPr/>
      </dsp:nvSpPr>
      <dsp:spPr>
        <a:xfrm>
          <a:off x="1574201" y="226443"/>
          <a:ext cx="295282" cy="2539430"/>
        </a:xfrm>
        <a:custGeom>
          <a:avLst/>
          <a:gdLst/>
          <a:ahLst/>
          <a:cxnLst/>
          <a:rect l="0" t="0" r="0" b="0"/>
          <a:pathLst>
            <a:path>
              <a:moveTo>
                <a:pt x="0" y="2539430"/>
              </a:moveTo>
              <a:lnTo>
                <a:pt x="147641" y="2539430"/>
              </a:lnTo>
              <a:lnTo>
                <a:pt x="147641" y="0"/>
              </a:lnTo>
              <a:lnTo>
                <a:pt x="29528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A639E-30DD-A14D-A0A4-89E3357E7138}">
      <dsp:nvSpPr>
        <dsp:cNvPr id="0" name=""/>
        <dsp:cNvSpPr/>
      </dsp:nvSpPr>
      <dsp:spPr>
        <a:xfrm>
          <a:off x="97788" y="2540721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Vice President of Instruction</a:t>
          </a:r>
        </a:p>
      </dsp:txBody>
      <dsp:txXfrm>
        <a:off x="97788" y="2540721"/>
        <a:ext cx="1476412" cy="450305"/>
      </dsp:txXfrm>
    </dsp:sp>
    <dsp:sp modelId="{3837E849-2AEC-5143-A0FD-1283A52E5DDE}">
      <dsp:nvSpPr>
        <dsp:cNvPr id="0" name=""/>
        <dsp:cNvSpPr/>
      </dsp:nvSpPr>
      <dsp:spPr>
        <a:xfrm>
          <a:off x="1869483" y="1290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Associate VPI</a:t>
          </a:r>
        </a:p>
      </dsp:txBody>
      <dsp:txXfrm>
        <a:off x="1869483" y="1290"/>
        <a:ext cx="1476412" cy="450305"/>
      </dsp:txXfrm>
    </dsp:sp>
    <dsp:sp modelId="{78FEBDF2-A62E-714C-B5DD-37CEED86849B}">
      <dsp:nvSpPr>
        <dsp:cNvPr id="0" name=""/>
        <dsp:cNvSpPr/>
      </dsp:nvSpPr>
      <dsp:spPr>
        <a:xfrm>
          <a:off x="1869483" y="636148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Language Arts</a:t>
          </a:r>
        </a:p>
      </dsp:txBody>
      <dsp:txXfrm>
        <a:off x="1869483" y="636148"/>
        <a:ext cx="1476412" cy="450305"/>
      </dsp:txXfrm>
    </dsp:sp>
    <dsp:sp modelId="{0FCFB4F0-B67E-4C4D-99B7-0427F23DA95E}">
      <dsp:nvSpPr>
        <dsp:cNvPr id="0" name=""/>
        <dsp:cNvSpPr/>
      </dsp:nvSpPr>
      <dsp:spPr>
        <a:xfrm>
          <a:off x="3641179" y="636148"/>
          <a:ext cx="4248939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English, ESL, Journalism, Comm Studies</a:t>
          </a:r>
        </a:p>
      </dsp:txBody>
      <dsp:txXfrm>
        <a:off x="3641179" y="636148"/>
        <a:ext cx="4248939" cy="450305"/>
      </dsp:txXfrm>
    </dsp:sp>
    <dsp:sp modelId="{47E5E5E6-26D2-E84F-BC96-AF691A5ADBE0}">
      <dsp:nvSpPr>
        <dsp:cNvPr id="0" name=""/>
        <dsp:cNvSpPr/>
      </dsp:nvSpPr>
      <dsp:spPr>
        <a:xfrm>
          <a:off x="1869483" y="1271005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Creative Arts</a:t>
          </a:r>
        </a:p>
      </dsp:txBody>
      <dsp:txXfrm>
        <a:off x="1869483" y="1271005"/>
        <a:ext cx="1476412" cy="450305"/>
      </dsp:txXfrm>
    </dsp:sp>
    <dsp:sp modelId="{682F951E-1118-3D46-868F-0E2E3256B62E}">
      <dsp:nvSpPr>
        <dsp:cNvPr id="0" name=""/>
        <dsp:cNvSpPr/>
      </dsp:nvSpPr>
      <dsp:spPr>
        <a:xfrm>
          <a:off x="3641179" y="1271005"/>
          <a:ext cx="5313196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Dance, Theater, Visual &amp; Performing Arts, F/TV, Music, Photo </a:t>
          </a:r>
        </a:p>
      </dsp:txBody>
      <dsp:txXfrm>
        <a:off x="3641179" y="1271005"/>
        <a:ext cx="5313196" cy="450305"/>
      </dsp:txXfrm>
    </dsp:sp>
    <dsp:sp modelId="{714504FA-E06B-A145-8F64-380B2BF99BCB}">
      <dsp:nvSpPr>
        <dsp:cNvPr id="0" name=""/>
        <dsp:cNvSpPr/>
      </dsp:nvSpPr>
      <dsp:spPr>
        <a:xfrm>
          <a:off x="1869483" y="1905863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BCAT</a:t>
          </a:r>
        </a:p>
      </dsp:txBody>
      <dsp:txXfrm>
        <a:off x="1869483" y="1905863"/>
        <a:ext cx="1476412" cy="450305"/>
      </dsp:txXfrm>
    </dsp:sp>
    <dsp:sp modelId="{4EAA5805-508C-FE4B-AA4B-576ECCE49FB4}">
      <dsp:nvSpPr>
        <dsp:cNvPr id="0" name=""/>
        <dsp:cNvSpPr/>
      </dsp:nvSpPr>
      <dsp:spPr>
        <a:xfrm>
          <a:off x="3641179" y="1905863"/>
          <a:ext cx="4660179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Business, Accounting, CIS, DMT, Auto Tech, Real Estate</a:t>
          </a:r>
        </a:p>
      </dsp:txBody>
      <dsp:txXfrm>
        <a:off x="3641179" y="1905863"/>
        <a:ext cx="4660179" cy="450305"/>
      </dsp:txXfrm>
    </dsp:sp>
    <dsp:sp modelId="{0ADCAE29-CC97-2346-A1EC-D5EA3E7F1CE8}">
      <dsp:nvSpPr>
        <dsp:cNvPr id="0" name=""/>
        <dsp:cNvSpPr/>
      </dsp:nvSpPr>
      <dsp:spPr>
        <a:xfrm>
          <a:off x="1869483" y="2540721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BHES</a:t>
          </a:r>
        </a:p>
      </dsp:txBody>
      <dsp:txXfrm>
        <a:off x="1869483" y="2540721"/>
        <a:ext cx="1476412" cy="450305"/>
      </dsp:txXfrm>
    </dsp:sp>
    <dsp:sp modelId="{4477F768-F4F7-C042-91CA-36B41999230E}">
      <dsp:nvSpPr>
        <dsp:cNvPr id="0" name=""/>
        <dsp:cNvSpPr/>
      </dsp:nvSpPr>
      <dsp:spPr>
        <a:xfrm>
          <a:off x="3641179" y="2540721"/>
          <a:ext cx="3217177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Biology, ESCI, ES, Nursing, MLT, HTEC</a:t>
          </a:r>
        </a:p>
      </dsp:txBody>
      <dsp:txXfrm>
        <a:off x="3641179" y="2540721"/>
        <a:ext cx="3217177" cy="450305"/>
      </dsp:txXfrm>
    </dsp:sp>
    <dsp:sp modelId="{B927CC99-51CB-D746-84AA-ECDFCADEB05C}">
      <dsp:nvSpPr>
        <dsp:cNvPr id="0" name=""/>
        <dsp:cNvSpPr/>
      </dsp:nvSpPr>
      <dsp:spPr>
        <a:xfrm>
          <a:off x="1869483" y="3175578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Social Sciences &amp; Humanities</a:t>
          </a:r>
        </a:p>
      </dsp:txBody>
      <dsp:txXfrm>
        <a:off x="1869483" y="3175578"/>
        <a:ext cx="1476412" cy="450305"/>
      </dsp:txXfrm>
    </dsp:sp>
    <dsp:sp modelId="{B0A42B6B-CFD9-FC4C-A085-7810C5B70EF6}">
      <dsp:nvSpPr>
        <dsp:cNvPr id="0" name=""/>
        <dsp:cNvSpPr/>
      </dsp:nvSpPr>
      <dsp:spPr>
        <a:xfrm>
          <a:off x="3641179" y="3175578"/>
          <a:ext cx="696437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Psych, Soc, ADJ, Para, CD, Econ, Anth, Geo, Phil, Poli Sci, History, Humanities</a:t>
          </a:r>
        </a:p>
      </dsp:txBody>
      <dsp:txXfrm>
        <a:off x="3641179" y="3175578"/>
        <a:ext cx="6964372" cy="450305"/>
      </dsp:txXfrm>
    </dsp:sp>
    <dsp:sp modelId="{22DD9385-A8FE-E14E-BC7E-0DCFE447D1EC}">
      <dsp:nvSpPr>
        <dsp:cNvPr id="0" name=""/>
        <dsp:cNvSpPr/>
      </dsp:nvSpPr>
      <dsp:spPr>
        <a:xfrm>
          <a:off x="1869483" y="3810436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IIS</a:t>
          </a:r>
        </a:p>
      </dsp:txBody>
      <dsp:txXfrm>
        <a:off x="1869483" y="3810436"/>
        <a:ext cx="1476412" cy="450305"/>
      </dsp:txXfrm>
    </dsp:sp>
    <dsp:sp modelId="{B7C93505-0A20-F048-8490-C14A16468384}">
      <dsp:nvSpPr>
        <dsp:cNvPr id="0" name=""/>
        <dsp:cNvSpPr/>
      </dsp:nvSpPr>
      <dsp:spPr>
        <a:xfrm>
          <a:off x="3641179" y="3810436"/>
          <a:ext cx="46365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Ethnic Studies, Women’s Studies, World Languages</a:t>
          </a:r>
        </a:p>
      </dsp:txBody>
      <dsp:txXfrm>
        <a:off x="3641179" y="3810436"/>
        <a:ext cx="4636512" cy="450305"/>
      </dsp:txXfrm>
    </dsp:sp>
    <dsp:sp modelId="{2780C274-0A9D-2545-9157-1FAC14701837}">
      <dsp:nvSpPr>
        <dsp:cNvPr id="0" name=""/>
        <dsp:cNvSpPr/>
      </dsp:nvSpPr>
      <dsp:spPr>
        <a:xfrm>
          <a:off x="1869483" y="4445293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PSME</a:t>
          </a:r>
        </a:p>
      </dsp:txBody>
      <dsp:txXfrm>
        <a:off x="1869483" y="4445293"/>
        <a:ext cx="1476412" cy="450305"/>
      </dsp:txXfrm>
    </dsp:sp>
    <dsp:sp modelId="{B6326553-95AF-8245-AF67-B6B0B0A7E56E}">
      <dsp:nvSpPr>
        <dsp:cNvPr id="0" name=""/>
        <dsp:cNvSpPr/>
      </dsp:nvSpPr>
      <dsp:spPr>
        <a:xfrm>
          <a:off x="3641179" y="4445293"/>
          <a:ext cx="3742086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Math, Physics, Chem, Met, </a:t>
          </a:r>
          <a:r>
            <a:rPr lang="en-US" sz="1500" kern="1200" dirty="0" err="1"/>
            <a:t>Astr</a:t>
          </a:r>
          <a:r>
            <a:rPr lang="en-US" sz="1500" kern="1200" dirty="0"/>
            <a:t>, Geo, Engr</a:t>
          </a:r>
        </a:p>
      </dsp:txBody>
      <dsp:txXfrm>
        <a:off x="3641179" y="4445293"/>
        <a:ext cx="3742086" cy="450305"/>
      </dsp:txXfrm>
    </dsp:sp>
    <dsp:sp modelId="{841A4B79-2B84-2443-8775-7675215CF5CF}">
      <dsp:nvSpPr>
        <dsp:cNvPr id="0" name=""/>
        <dsp:cNvSpPr/>
      </dsp:nvSpPr>
      <dsp:spPr>
        <a:xfrm>
          <a:off x="1869483" y="5080151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PE/Athletics</a:t>
          </a:r>
        </a:p>
      </dsp:txBody>
      <dsp:txXfrm>
        <a:off x="1869483" y="5080151"/>
        <a:ext cx="1476412" cy="450305"/>
      </dsp:txXfrm>
    </dsp:sp>
    <dsp:sp modelId="{F516222B-1BA2-074C-B4F6-FBB2E4CEE97B}">
      <dsp:nvSpPr>
        <dsp:cNvPr id="0" name=""/>
        <dsp:cNvSpPr/>
      </dsp:nvSpPr>
      <dsp:spPr>
        <a:xfrm>
          <a:off x="3641179" y="5080151"/>
          <a:ext cx="1476412" cy="450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KINS, PE</a:t>
          </a:r>
        </a:p>
      </dsp:txBody>
      <dsp:txXfrm>
        <a:off x="3641179" y="5080151"/>
        <a:ext cx="1476412" cy="4503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D405E-F0FE-D447-87CF-C2881E542C1B}">
      <dsp:nvSpPr>
        <dsp:cNvPr id="0" name=""/>
        <dsp:cNvSpPr/>
      </dsp:nvSpPr>
      <dsp:spPr>
        <a:xfrm>
          <a:off x="3680001" y="5239921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71664-BC41-4541-8765-2DC73AB87DF6}">
      <dsp:nvSpPr>
        <dsp:cNvPr id="0" name=""/>
        <dsp:cNvSpPr/>
      </dsp:nvSpPr>
      <dsp:spPr>
        <a:xfrm>
          <a:off x="1676167" y="2772499"/>
          <a:ext cx="333972" cy="2513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6986" y="0"/>
              </a:lnTo>
              <a:lnTo>
                <a:pt x="166986" y="2513141"/>
              </a:lnTo>
              <a:lnTo>
                <a:pt x="333972" y="251314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65AD69-1E59-474C-9CDD-57C7AAB081B2}">
      <dsp:nvSpPr>
        <dsp:cNvPr id="0" name=""/>
        <dsp:cNvSpPr/>
      </dsp:nvSpPr>
      <dsp:spPr>
        <a:xfrm>
          <a:off x="3680001" y="4521880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8EF0D-5703-C849-9E96-983F792C99FF}">
      <dsp:nvSpPr>
        <dsp:cNvPr id="0" name=""/>
        <dsp:cNvSpPr/>
      </dsp:nvSpPr>
      <dsp:spPr>
        <a:xfrm>
          <a:off x="1676167" y="2772499"/>
          <a:ext cx="333972" cy="1795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6986" y="0"/>
              </a:lnTo>
              <a:lnTo>
                <a:pt x="166986" y="1795101"/>
              </a:lnTo>
              <a:lnTo>
                <a:pt x="333972" y="17951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74FFA-0DBF-0E40-99B1-81C9BEF01A1E}">
      <dsp:nvSpPr>
        <dsp:cNvPr id="0" name=""/>
        <dsp:cNvSpPr/>
      </dsp:nvSpPr>
      <dsp:spPr>
        <a:xfrm>
          <a:off x="3680001" y="3803840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E0C3F-4D50-E044-86EE-AC8383E788CF}">
      <dsp:nvSpPr>
        <dsp:cNvPr id="0" name=""/>
        <dsp:cNvSpPr/>
      </dsp:nvSpPr>
      <dsp:spPr>
        <a:xfrm>
          <a:off x="1676167" y="2772499"/>
          <a:ext cx="333972" cy="1077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6986" y="0"/>
              </a:lnTo>
              <a:lnTo>
                <a:pt x="166986" y="1077060"/>
              </a:lnTo>
              <a:lnTo>
                <a:pt x="333972" y="10770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F30D96-7EEE-0949-9A28-FB26711BB599}">
      <dsp:nvSpPr>
        <dsp:cNvPr id="0" name=""/>
        <dsp:cNvSpPr/>
      </dsp:nvSpPr>
      <dsp:spPr>
        <a:xfrm>
          <a:off x="3680001" y="3085799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F8759-D200-6743-AF49-9858DA2D5246}">
      <dsp:nvSpPr>
        <dsp:cNvPr id="0" name=""/>
        <dsp:cNvSpPr/>
      </dsp:nvSpPr>
      <dsp:spPr>
        <a:xfrm>
          <a:off x="1676167" y="2772499"/>
          <a:ext cx="333972" cy="359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6986" y="0"/>
              </a:lnTo>
              <a:lnTo>
                <a:pt x="166986" y="359020"/>
              </a:lnTo>
              <a:lnTo>
                <a:pt x="333972" y="3590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FDA75-BC0B-7141-BEB9-FE747CA0FBCC}">
      <dsp:nvSpPr>
        <dsp:cNvPr id="0" name=""/>
        <dsp:cNvSpPr/>
      </dsp:nvSpPr>
      <dsp:spPr>
        <a:xfrm>
          <a:off x="3680001" y="2367759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5AA5FC-CDB2-7B44-A3C4-9A8A2232DB64}">
      <dsp:nvSpPr>
        <dsp:cNvPr id="0" name=""/>
        <dsp:cNvSpPr/>
      </dsp:nvSpPr>
      <dsp:spPr>
        <a:xfrm>
          <a:off x="1676167" y="2413479"/>
          <a:ext cx="333972" cy="359020"/>
        </a:xfrm>
        <a:custGeom>
          <a:avLst/>
          <a:gdLst/>
          <a:ahLst/>
          <a:cxnLst/>
          <a:rect l="0" t="0" r="0" b="0"/>
          <a:pathLst>
            <a:path>
              <a:moveTo>
                <a:pt x="0" y="359020"/>
              </a:moveTo>
              <a:lnTo>
                <a:pt x="166986" y="359020"/>
              </a:lnTo>
              <a:lnTo>
                <a:pt x="166986" y="0"/>
              </a:lnTo>
              <a:lnTo>
                <a:pt x="33397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81C3B-5EBE-4742-991A-4FA54048605E}">
      <dsp:nvSpPr>
        <dsp:cNvPr id="0" name=""/>
        <dsp:cNvSpPr/>
      </dsp:nvSpPr>
      <dsp:spPr>
        <a:xfrm>
          <a:off x="3680001" y="1649718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D6FC2-ADC8-6B47-A9BA-19052E50728F}">
      <dsp:nvSpPr>
        <dsp:cNvPr id="0" name=""/>
        <dsp:cNvSpPr/>
      </dsp:nvSpPr>
      <dsp:spPr>
        <a:xfrm>
          <a:off x="1676167" y="1695438"/>
          <a:ext cx="333972" cy="1077060"/>
        </a:xfrm>
        <a:custGeom>
          <a:avLst/>
          <a:gdLst/>
          <a:ahLst/>
          <a:cxnLst/>
          <a:rect l="0" t="0" r="0" b="0"/>
          <a:pathLst>
            <a:path>
              <a:moveTo>
                <a:pt x="0" y="1077060"/>
              </a:moveTo>
              <a:lnTo>
                <a:pt x="166986" y="1077060"/>
              </a:lnTo>
              <a:lnTo>
                <a:pt x="166986" y="0"/>
              </a:lnTo>
              <a:lnTo>
                <a:pt x="33397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17EC1-47DD-A847-A98C-9973C213943A}">
      <dsp:nvSpPr>
        <dsp:cNvPr id="0" name=""/>
        <dsp:cNvSpPr/>
      </dsp:nvSpPr>
      <dsp:spPr>
        <a:xfrm>
          <a:off x="3680001" y="931678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65764-7928-B946-82F4-C4AB6CAAA4CD}">
      <dsp:nvSpPr>
        <dsp:cNvPr id="0" name=""/>
        <dsp:cNvSpPr/>
      </dsp:nvSpPr>
      <dsp:spPr>
        <a:xfrm>
          <a:off x="1676167" y="977398"/>
          <a:ext cx="333972" cy="1795101"/>
        </a:xfrm>
        <a:custGeom>
          <a:avLst/>
          <a:gdLst/>
          <a:ahLst/>
          <a:cxnLst/>
          <a:rect l="0" t="0" r="0" b="0"/>
          <a:pathLst>
            <a:path>
              <a:moveTo>
                <a:pt x="0" y="1795101"/>
              </a:moveTo>
              <a:lnTo>
                <a:pt x="166986" y="1795101"/>
              </a:lnTo>
              <a:lnTo>
                <a:pt x="166986" y="0"/>
              </a:lnTo>
              <a:lnTo>
                <a:pt x="33397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0A213-E78A-2241-AB16-50F5F6802353}">
      <dsp:nvSpPr>
        <dsp:cNvPr id="0" name=""/>
        <dsp:cNvSpPr/>
      </dsp:nvSpPr>
      <dsp:spPr>
        <a:xfrm>
          <a:off x="5683835" y="213637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C6627-997B-424D-89C2-9239283B733C}">
      <dsp:nvSpPr>
        <dsp:cNvPr id="0" name=""/>
        <dsp:cNvSpPr/>
      </dsp:nvSpPr>
      <dsp:spPr>
        <a:xfrm>
          <a:off x="3680001" y="213637"/>
          <a:ext cx="33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397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162D1-35EB-1A4E-AFD9-E031E5C925D2}">
      <dsp:nvSpPr>
        <dsp:cNvPr id="0" name=""/>
        <dsp:cNvSpPr/>
      </dsp:nvSpPr>
      <dsp:spPr>
        <a:xfrm>
          <a:off x="1676167" y="259357"/>
          <a:ext cx="333972" cy="2513141"/>
        </a:xfrm>
        <a:custGeom>
          <a:avLst/>
          <a:gdLst/>
          <a:ahLst/>
          <a:cxnLst/>
          <a:rect l="0" t="0" r="0" b="0"/>
          <a:pathLst>
            <a:path>
              <a:moveTo>
                <a:pt x="0" y="2513141"/>
              </a:moveTo>
              <a:lnTo>
                <a:pt x="166986" y="2513141"/>
              </a:lnTo>
              <a:lnTo>
                <a:pt x="166986" y="0"/>
              </a:lnTo>
              <a:lnTo>
                <a:pt x="333972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A639E-30DD-A14D-A0A4-89E3357E7138}">
      <dsp:nvSpPr>
        <dsp:cNvPr id="0" name=""/>
        <dsp:cNvSpPr/>
      </dsp:nvSpPr>
      <dsp:spPr>
        <a:xfrm>
          <a:off x="6305" y="2517845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Vice President of Instruction</a:t>
          </a:r>
        </a:p>
      </dsp:txBody>
      <dsp:txXfrm>
        <a:off x="6305" y="2517845"/>
        <a:ext cx="1669861" cy="509307"/>
      </dsp:txXfrm>
    </dsp:sp>
    <dsp:sp modelId="{3837E849-2AEC-5143-A0FD-1283A52E5DDE}">
      <dsp:nvSpPr>
        <dsp:cNvPr id="0" name=""/>
        <dsp:cNvSpPr/>
      </dsp:nvSpPr>
      <dsp:spPr>
        <a:xfrm>
          <a:off x="2010140" y="4703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Associate VPI</a:t>
          </a:r>
        </a:p>
      </dsp:txBody>
      <dsp:txXfrm>
        <a:off x="2010140" y="4703"/>
        <a:ext cx="1669861" cy="509307"/>
      </dsp:txXfrm>
    </dsp:sp>
    <dsp:sp modelId="{264BA437-89D1-3740-880C-665D2E8DDCEE}">
      <dsp:nvSpPr>
        <dsp:cNvPr id="0" name=""/>
        <dsp:cNvSpPr/>
      </dsp:nvSpPr>
      <dsp:spPr>
        <a:xfrm>
          <a:off x="4013974" y="4703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Dean of Instruction</a:t>
          </a:r>
        </a:p>
      </dsp:txBody>
      <dsp:txXfrm>
        <a:off x="4013974" y="4703"/>
        <a:ext cx="1669861" cy="509307"/>
      </dsp:txXfrm>
    </dsp:sp>
    <dsp:sp modelId="{81B45E87-9280-DE45-92DC-12104042CC6B}">
      <dsp:nvSpPr>
        <dsp:cNvPr id="0" name=""/>
        <dsp:cNvSpPr/>
      </dsp:nvSpPr>
      <dsp:spPr>
        <a:xfrm>
          <a:off x="6017808" y="56472"/>
          <a:ext cx="3792489" cy="405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PE, Duties described in Slide 3</a:t>
          </a:r>
        </a:p>
      </dsp:txBody>
      <dsp:txXfrm>
        <a:off x="6017808" y="56472"/>
        <a:ext cx="3792489" cy="405770"/>
      </dsp:txXfrm>
    </dsp:sp>
    <dsp:sp modelId="{78FEBDF2-A62E-714C-B5DD-37CEED86849B}">
      <dsp:nvSpPr>
        <dsp:cNvPr id="0" name=""/>
        <dsp:cNvSpPr/>
      </dsp:nvSpPr>
      <dsp:spPr>
        <a:xfrm>
          <a:off x="2010140" y="722744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Language Arts</a:t>
          </a:r>
        </a:p>
      </dsp:txBody>
      <dsp:txXfrm>
        <a:off x="2010140" y="722744"/>
        <a:ext cx="1669861" cy="509307"/>
      </dsp:txXfrm>
    </dsp:sp>
    <dsp:sp modelId="{0FCFB4F0-B67E-4C4D-99B7-0427F23DA95E}">
      <dsp:nvSpPr>
        <dsp:cNvPr id="0" name=""/>
        <dsp:cNvSpPr/>
      </dsp:nvSpPr>
      <dsp:spPr>
        <a:xfrm>
          <a:off x="4013974" y="722744"/>
          <a:ext cx="6124435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English, ESL, Journalism, Comm Studies, </a:t>
          </a: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World Languages</a:t>
          </a:r>
        </a:p>
      </dsp:txBody>
      <dsp:txXfrm>
        <a:off x="4013974" y="722744"/>
        <a:ext cx="6124435" cy="509307"/>
      </dsp:txXfrm>
    </dsp:sp>
    <dsp:sp modelId="{47E5E5E6-26D2-E84F-BC96-AF691A5ADBE0}">
      <dsp:nvSpPr>
        <dsp:cNvPr id="0" name=""/>
        <dsp:cNvSpPr/>
      </dsp:nvSpPr>
      <dsp:spPr>
        <a:xfrm>
          <a:off x="2010140" y="1440784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Creative Arts</a:t>
          </a:r>
        </a:p>
      </dsp:txBody>
      <dsp:txXfrm>
        <a:off x="2010140" y="1440784"/>
        <a:ext cx="1669861" cy="509307"/>
      </dsp:txXfrm>
    </dsp:sp>
    <dsp:sp modelId="{682F951E-1118-3D46-868F-0E2E3256B62E}">
      <dsp:nvSpPr>
        <dsp:cNvPr id="0" name=""/>
        <dsp:cNvSpPr/>
      </dsp:nvSpPr>
      <dsp:spPr>
        <a:xfrm>
          <a:off x="4013974" y="1440784"/>
          <a:ext cx="6009364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Dance, Theater, Visual &amp; Performing Arts, F/TV, Music, Photo, </a:t>
          </a: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Humanities </a:t>
          </a:r>
        </a:p>
      </dsp:txBody>
      <dsp:txXfrm>
        <a:off x="4013974" y="1440784"/>
        <a:ext cx="6009364" cy="509307"/>
      </dsp:txXfrm>
    </dsp:sp>
    <dsp:sp modelId="{714504FA-E06B-A145-8F64-380B2BF99BCB}">
      <dsp:nvSpPr>
        <dsp:cNvPr id="0" name=""/>
        <dsp:cNvSpPr/>
      </dsp:nvSpPr>
      <dsp:spPr>
        <a:xfrm>
          <a:off x="2010140" y="2158825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BCAT</a:t>
          </a:r>
        </a:p>
      </dsp:txBody>
      <dsp:txXfrm>
        <a:off x="2010140" y="2158825"/>
        <a:ext cx="1669861" cy="509307"/>
      </dsp:txXfrm>
    </dsp:sp>
    <dsp:sp modelId="{4EAA5805-508C-FE4B-AA4B-576ECCE49FB4}">
      <dsp:nvSpPr>
        <dsp:cNvPr id="0" name=""/>
        <dsp:cNvSpPr/>
      </dsp:nvSpPr>
      <dsp:spPr>
        <a:xfrm>
          <a:off x="4013974" y="2158825"/>
          <a:ext cx="5332686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Business, Accounting, CIS, DMT, Auto Tech, Real Estate, </a:t>
          </a: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Econ</a:t>
          </a:r>
        </a:p>
      </dsp:txBody>
      <dsp:txXfrm>
        <a:off x="4013974" y="2158825"/>
        <a:ext cx="5332686" cy="509307"/>
      </dsp:txXfrm>
    </dsp:sp>
    <dsp:sp modelId="{0ADCAE29-CC97-2346-A1EC-D5EA3E7F1CE8}">
      <dsp:nvSpPr>
        <dsp:cNvPr id="0" name=""/>
        <dsp:cNvSpPr/>
      </dsp:nvSpPr>
      <dsp:spPr>
        <a:xfrm>
          <a:off x="2010140" y="2876865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BHES</a:t>
          </a:r>
        </a:p>
      </dsp:txBody>
      <dsp:txXfrm>
        <a:off x="2010140" y="2876865"/>
        <a:ext cx="1669861" cy="509307"/>
      </dsp:txXfrm>
    </dsp:sp>
    <dsp:sp modelId="{4477F768-F4F7-C042-91CA-36B41999230E}">
      <dsp:nvSpPr>
        <dsp:cNvPr id="0" name=""/>
        <dsp:cNvSpPr/>
      </dsp:nvSpPr>
      <dsp:spPr>
        <a:xfrm>
          <a:off x="4013974" y="2876865"/>
          <a:ext cx="3638712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Biology, ESCI, ES, Nursing, MLT, HTEC, </a:t>
          </a: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KINS</a:t>
          </a:r>
        </a:p>
      </dsp:txBody>
      <dsp:txXfrm>
        <a:off x="4013974" y="2876865"/>
        <a:ext cx="3638712" cy="509307"/>
      </dsp:txXfrm>
    </dsp:sp>
    <dsp:sp modelId="{22DD9385-A8FE-E14E-BC7E-0DCFE447D1EC}">
      <dsp:nvSpPr>
        <dsp:cNvPr id="0" name=""/>
        <dsp:cNvSpPr/>
      </dsp:nvSpPr>
      <dsp:spPr>
        <a:xfrm>
          <a:off x="2010140" y="3594906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Intercultural Studies &amp; Social Sciences</a:t>
          </a:r>
        </a:p>
      </dsp:txBody>
      <dsp:txXfrm>
        <a:off x="2010140" y="3594906"/>
        <a:ext cx="1669861" cy="509307"/>
      </dsp:txXfrm>
    </dsp:sp>
    <dsp:sp modelId="{B7C93505-0A20-F048-8490-C14A16468384}">
      <dsp:nvSpPr>
        <dsp:cNvPr id="0" name=""/>
        <dsp:cNvSpPr/>
      </dsp:nvSpPr>
      <dsp:spPr>
        <a:xfrm>
          <a:off x="4013974" y="3594906"/>
          <a:ext cx="7734398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Ethnic Studies, Women’s Studies</a:t>
          </a: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, Psych, Soc, ADJ, Para, CD,  Anth, Geo, Phil, Poli Sci. History</a:t>
          </a:r>
        </a:p>
      </dsp:txBody>
      <dsp:txXfrm>
        <a:off x="4013974" y="3594906"/>
        <a:ext cx="7734398" cy="509307"/>
      </dsp:txXfrm>
    </dsp:sp>
    <dsp:sp modelId="{2780C274-0A9D-2545-9157-1FAC14701837}">
      <dsp:nvSpPr>
        <dsp:cNvPr id="0" name=""/>
        <dsp:cNvSpPr/>
      </dsp:nvSpPr>
      <dsp:spPr>
        <a:xfrm>
          <a:off x="2010140" y="4312946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PSME</a:t>
          </a:r>
        </a:p>
      </dsp:txBody>
      <dsp:txXfrm>
        <a:off x="2010140" y="4312946"/>
        <a:ext cx="1669861" cy="509307"/>
      </dsp:txXfrm>
    </dsp:sp>
    <dsp:sp modelId="{B6326553-95AF-8245-AF67-B6B0B0A7E56E}">
      <dsp:nvSpPr>
        <dsp:cNvPr id="0" name=""/>
        <dsp:cNvSpPr/>
      </dsp:nvSpPr>
      <dsp:spPr>
        <a:xfrm>
          <a:off x="4013974" y="4312946"/>
          <a:ext cx="4232398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Math, Physics, Chem, Met, </a:t>
          </a:r>
          <a:r>
            <a:rPr lang="en-US" sz="1400" kern="1200" dirty="0" err="1"/>
            <a:t>Astr</a:t>
          </a:r>
          <a:r>
            <a:rPr lang="en-US" sz="1400" kern="1200" dirty="0"/>
            <a:t>, Geo, Engr</a:t>
          </a:r>
        </a:p>
      </dsp:txBody>
      <dsp:txXfrm>
        <a:off x="4013974" y="4312946"/>
        <a:ext cx="4232398" cy="509307"/>
      </dsp:txXfrm>
    </dsp:sp>
    <dsp:sp modelId="{B3F5F667-628E-EA44-A868-F2E3CCCCE698}">
      <dsp:nvSpPr>
        <dsp:cNvPr id="0" name=""/>
        <dsp:cNvSpPr/>
      </dsp:nvSpPr>
      <dsp:spPr>
        <a:xfrm>
          <a:off x="2010140" y="5030987"/>
          <a:ext cx="1669861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Dean of Innovation and Partnerships</a:t>
          </a:r>
        </a:p>
      </dsp:txBody>
      <dsp:txXfrm>
        <a:off x="2010140" y="5030987"/>
        <a:ext cx="1669861" cy="509307"/>
      </dsp:txXfrm>
    </dsp:sp>
    <dsp:sp modelId="{A6FE723F-D6FA-674B-BCBA-ECA1C309EAED}">
      <dsp:nvSpPr>
        <dsp:cNvPr id="0" name=""/>
        <dsp:cNvSpPr/>
      </dsp:nvSpPr>
      <dsp:spPr>
        <a:xfrm>
          <a:off x="4013974" y="5030987"/>
          <a:ext cx="2834807" cy="5093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accent6">
                  <a:lumMod val="40000"/>
                  <a:lumOff val="60000"/>
                </a:schemeClr>
              </a:solidFill>
            </a:rPr>
            <a:t>Duties described in Slide 3</a:t>
          </a:r>
        </a:p>
      </dsp:txBody>
      <dsp:txXfrm>
        <a:off x="4013974" y="5030987"/>
        <a:ext cx="2834807" cy="509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BB335-CBD5-FBEB-78BB-E09202DED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66E5DA-C02A-5B6E-FBEB-6518F1863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71DDA-1CC8-3DFD-908D-E184C677F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273B7-7FC6-BC04-45CE-D76246A60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29AB5-3BD8-9B0B-A231-75C9D050A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7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3F02D-C27E-0055-E612-52A0FB064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88BE7-4725-47A6-7089-512162547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4FF21-E016-1C11-9F8A-64E517797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E02A5-0716-B385-0234-4C143901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5702D-FC63-28A5-1560-7C35C072E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7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27942-6F80-92E7-7113-984736C40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858B1-911D-E5B0-E1F1-6C9B8EC31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A82F3-DE4D-45F6-DA9E-842BC06CB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3301F-31DD-033D-59C9-D820615C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14CE6-5441-49CD-4E07-7D0AC32B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4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52459-6D2C-8EDB-CF5B-ECEDE1CB1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64356-4C02-166A-AF37-150D34D7A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CDAF1-62F6-0AFB-D40E-6980B179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48F88-3CEB-8955-4435-1828A621C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3C52D-7211-966F-4382-26BF1E89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1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38328-251B-F5F7-DEFE-B4E4395C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E5C30-EE8D-4886-CBF5-C120B76A2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1DD08-7020-D61F-92E3-1E975A5C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E4A24-3A04-C16C-9C81-312855A66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1C275-B7B3-C90C-B511-EDCEDF67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2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A13BB-7AD0-6A53-7B32-2AC6FB68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34478-5BEB-842F-F08E-4F6ABD1CF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97721-5BF9-0E92-4F62-D3A6233AF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1E04E-CFDD-A454-1726-A74D14CF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B65AC-8309-BF9A-8077-0B4E6FA8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5CB7D0-CA26-3F5E-BC13-E54692E4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4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AEEDE-DF62-2414-8574-BD3E5CA6D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E858E-000D-BB8F-064E-09BF04849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C5E3F0-BB6F-96F3-5200-497171A06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D8ECED-8F41-1A23-21EC-1D032166C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B22ADF-0702-DEEC-4038-B8A10AA36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1B210F-65AC-220C-CC59-F545278B4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053911-62C3-65EA-1038-0B863BEC8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C53789-8492-5EAF-7FD9-E37FD437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1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97DDE-5E1E-C961-D854-94342C99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C1F197-E233-1DEE-2A14-E9E9B5A3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70588-5392-4A9B-EED6-274B7C353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33A4F-0FBB-8489-E82F-3E5A6E7D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6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C87EED-375A-BDB0-87F0-475DB19E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931B5D-2BA5-7481-29AD-BCC912F8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B5BAA-0703-4169-1686-8408C2D71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0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C11B8-6288-8E78-AD3E-5DF907ED6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48DD4-AA6A-5FC6-FB7F-87ABA026E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1C136-6605-CFCA-D705-C87C4F065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B26A6-E62B-E079-4918-CC7EAD7C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0E6BB-4B9B-4DAE-5E70-797621256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8CAA3-774F-C105-4211-8D42D2D49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5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8928A-E670-87A3-9BE7-022FA9111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66F9B-D7DE-82CF-5B01-06E337DB6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EBFB3-D561-7A14-BE02-84DA447B9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696C8-DC4C-FC30-1833-F056768BE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74C1-57BF-955E-0B5C-36115E122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AF710-5009-8D4F-7288-8ED00E99A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1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F7CF7C-1CCD-1F9A-9840-8FCD264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12F71-283E-1D17-6C1B-42450B5B4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97ABA-A2F9-9C8A-5210-545CE5531B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DD18D4-AE45-634D-85EA-F76513090C60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D7969-65C9-3569-4D86-0BE573F68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17C8C-835E-CF01-00E6-650CE22F5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F43FE4-798C-D242-AAC8-6A4C9E5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7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49F4-ADBE-F2E1-FBC1-2EDD7AA00D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 Anza College: Administrative Realignment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E2418-B61A-0120-2CCF-893386E417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Ram Subramaniam</a:t>
            </a:r>
          </a:p>
          <a:p>
            <a:r>
              <a:rPr lang="en-US" dirty="0"/>
              <a:t>Vice President of Instruction</a:t>
            </a:r>
          </a:p>
        </p:txBody>
      </p:sp>
    </p:spTree>
    <p:extLst>
      <p:ext uri="{BB962C8B-B14F-4D97-AF65-F5344CB8AC3E}">
        <p14:creationId xmlns:p14="http://schemas.microsoft.com/office/powerpoint/2010/main" val="1944913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A4BF-843D-EA85-DEF5-A4DA277A1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57238"/>
          </a:xfrm>
        </p:spPr>
        <p:txBody>
          <a:bodyPr/>
          <a:lstStyle/>
          <a:p>
            <a:r>
              <a:rPr lang="en-US" dirty="0"/>
              <a:t>FTEF by Division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25ADFF1-50E2-409F-C5A5-8D08BE3CA7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072727"/>
              </p:ext>
            </p:extLst>
          </p:nvPr>
        </p:nvGraphicFramePr>
        <p:xfrm>
          <a:off x="228600" y="650083"/>
          <a:ext cx="3643313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79BD2C5-C1C1-EB59-4575-5E076D774B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564178"/>
              </p:ext>
            </p:extLst>
          </p:nvPr>
        </p:nvGraphicFramePr>
        <p:xfrm>
          <a:off x="4129087" y="650083"/>
          <a:ext cx="3643313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081E280-34B8-E71E-E1C0-BEE751CF5A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507272"/>
              </p:ext>
            </p:extLst>
          </p:nvPr>
        </p:nvGraphicFramePr>
        <p:xfrm>
          <a:off x="8167688" y="650083"/>
          <a:ext cx="3505199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5837870-A87C-68F1-FF0A-95C75DAB22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450732"/>
              </p:ext>
            </p:extLst>
          </p:nvPr>
        </p:nvGraphicFramePr>
        <p:xfrm>
          <a:off x="228600" y="2614613"/>
          <a:ext cx="3643313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1A16949-84AA-0A1E-9ADD-7F0ED4F04F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516270"/>
              </p:ext>
            </p:extLst>
          </p:nvPr>
        </p:nvGraphicFramePr>
        <p:xfrm>
          <a:off x="4129087" y="2614614"/>
          <a:ext cx="3643313" cy="177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8A93D30-9AD8-7679-927B-9C108FE4FA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3096929"/>
              </p:ext>
            </p:extLst>
          </p:nvPr>
        </p:nvGraphicFramePr>
        <p:xfrm>
          <a:off x="8167688" y="2614613"/>
          <a:ext cx="3505199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4BB21FD-05B1-16EB-6F70-EBA421BC55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864834"/>
              </p:ext>
            </p:extLst>
          </p:nvPr>
        </p:nvGraphicFramePr>
        <p:xfrm>
          <a:off x="1924050" y="4579143"/>
          <a:ext cx="3505200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C7B66C4-7DA6-E9C7-17BC-B592FC227D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793264"/>
              </p:ext>
            </p:extLst>
          </p:nvPr>
        </p:nvGraphicFramePr>
        <p:xfrm>
          <a:off x="6624637" y="4579143"/>
          <a:ext cx="3643313" cy="1821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27061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3F86-03B7-224A-BCA6-3B10B549A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89A27-13E4-DC84-5E93-C447B4CA1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38183" cy="46672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Student-centered: align instructional administrative structure that strengthens Guided Pathways, Villages, and Interdisciplinary Collaborations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Equity &amp; Inclusion: combine related disciplines that promotes cross-cultural and equity-focused teaching &amp; learning</a:t>
            </a:r>
          </a:p>
          <a:p>
            <a:endParaRPr lang="en-US" dirty="0"/>
          </a:p>
          <a:p>
            <a:r>
              <a:rPr lang="en-US" dirty="0"/>
              <a:t>Efficiency &amp; Support: create a more balanced workloads among the deans, create clearer lines of support, and stronger advocacy for each area.</a:t>
            </a:r>
          </a:p>
          <a:p>
            <a:endParaRPr lang="en-US" dirty="0"/>
          </a:p>
          <a:p>
            <a:r>
              <a:rPr lang="en-US" dirty="0"/>
              <a:t>Impact: ensure curriculum, programs, governance remain intact</a:t>
            </a:r>
          </a:p>
          <a:p>
            <a:endParaRPr lang="en-US" dirty="0"/>
          </a:p>
          <a:p>
            <a:r>
              <a:rPr lang="en-US" dirty="0"/>
              <a:t>Cost Neutral: ensure realignment is cost-neutral and does not expand the administrative unit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84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71617-AB44-74D9-CC08-5A4C6858A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5A43-34AF-8AEC-C92C-30505804B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we realigning?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AD1B4-BE60-3354-D0C8-692FC3ADE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38183" cy="4667250"/>
          </a:xfrm>
        </p:spPr>
        <p:txBody>
          <a:bodyPr>
            <a:normAutofit/>
          </a:bodyPr>
          <a:lstStyle/>
          <a:p>
            <a:r>
              <a:rPr lang="en-US" dirty="0"/>
              <a:t>Provide stronger academic homes for disciplines</a:t>
            </a:r>
          </a:p>
          <a:p>
            <a:endParaRPr lang="en-US" dirty="0"/>
          </a:p>
          <a:p>
            <a:r>
              <a:rPr lang="en-US" dirty="0"/>
              <a:t>Ensure consistent support and advocacy for all faculty and students</a:t>
            </a:r>
          </a:p>
          <a:p>
            <a:endParaRPr lang="en-US" dirty="0"/>
          </a:p>
          <a:p>
            <a:r>
              <a:rPr lang="en-US" dirty="0"/>
              <a:t>Build synergies across related fields to improve student pathways</a:t>
            </a:r>
          </a:p>
          <a:p>
            <a:endParaRPr lang="en-US" dirty="0"/>
          </a:p>
          <a:p>
            <a:r>
              <a:rPr lang="en-US" dirty="0"/>
              <a:t>Respond to Vision 2030 and themes observed from President’s “100 days” listening. </a:t>
            </a:r>
          </a:p>
        </p:txBody>
      </p:sp>
    </p:spTree>
    <p:extLst>
      <p:ext uri="{BB962C8B-B14F-4D97-AF65-F5344CB8AC3E}">
        <p14:creationId xmlns:p14="http://schemas.microsoft.com/office/powerpoint/2010/main" val="3019135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AA224-DF2A-49F3-4663-A91D6D5D5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E1E31-FF76-5F64-56CB-275EFDACE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Realignment: what is changing?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4FA06-551E-B65B-226A-BF43C2724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38183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Intercultural Studies + Social Sciences: creates a robust division centered on society, culture, and equity</a:t>
            </a:r>
          </a:p>
          <a:p>
            <a:endParaRPr lang="en-US" dirty="0"/>
          </a:p>
          <a:p>
            <a:r>
              <a:rPr lang="en-US" dirty="0"/>
              <a:t>World Languages → Language Arts: Strengthens literacy, writing, and communication pathways</a:t>
            </a:r>
          </a:p>
          <a:p>
            <a:endParaRPr lang="en-US" dirty="0"/>
          </a:p>
          <a:p>
            <a:r>
              <a:rPr lang="en-US" dirty="0"/>
              <a:t>Humanities → Arts: Expands creative and intellectual opportunities across disciplines</a:t>
            </a:r>
          </a:p>
          <a:p>
            <a:endParaRPr lang="en-US" dirty="0"/>
          </a:p>
          <a:p>
            <a:r>
              <a:rPr lang="en-US" dirty="0"/>
              <a:t>PE/KINS classes will be in BHES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4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2EEBD-9966-5C74-AE9C-C782B598A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CAB2E-93A3-12C1-E1A8-FBF049091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Realignment: what is </a:t>
            </a:r>
            <a:r>
              <a:rPr lang="en-US" b="1" dirty="0"/>
              <a:t>NOT</a:t>
            </a:r>
            <a:r>
              <a:rPr lang="en-US" dirty="0"/>
              <a:t> changing?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16011-3A56-2791-DC96-9A1D3601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38183" cy="4667250"/>
          </a:xfrm>
        </p:spPr>
        <p:txBody>
          <a:bodyPr>
            <a:normAutofit/>
          </a:bodyPr>
          <a:lstStyle/>
          <a:p>
            <a:r>
              <a:rPr lang="en-US" dirty="0"/>
              <a:t>No programs are eliminated</a:t>
            </a:r>
          </a:p>
          <a:p>
            <a:endParaRPr lang="en-US" dirty="0"/>
          </a:p>
          <a:p>
            <a:r>
              <a:rPr lang="en-US" dirty="0"/>
              <a:t>No new expenditures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Resources remain student-focused</a:t>
            </a:r>
          </a:p>
          <a:p>
            <a:endParaRPr lang="en-US" dirty="0"/>
          </a:p>
          <a:p>
            <a:r>
              <a:rPr lang="en-US" dirty="0"/>
              <a:t>Program identity remains respected and visible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B26B7-4C15-5C28-2B36-3C52C6ABD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needs?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D0F8D-462D-F1C3-7D1B-BA0763C810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Dean of Innovation &amp; Partnerships</a:t>
            </a:r>
          </a:p>
          <a:p>
            <a:endParaRPr lang="en-US" dirty="0"/>
          </a:p>
          <a:p>
            <a:pPr lvl="1"/>
            <a:r>
              <a:rPr lang="en-US" dirty="0"/>
              <a:t>Dual enrollment, non-credit, credit for prior learning</a:t>
            </a:r>
          </a:p>
          <a:p>
            <a:pPr lvl="1"/>
            <a:r>
              <a:rPr lang="en-US" dirty="0"/>
              <a:t>Pursue local, state, federal, &amp; private grants for innovation</a:t>
            </a:r>
          </a:p>
          <a:p>
            <a:pPr lvl="1"/>
            <a:r>
              <a:rPr lang="en-US" dirty="0"/>
              <a:t>Develop partnerships with K-12, community organizations, non-profits</a:t>
            </a:r>
          </a:p>
          <a:p>
            <a:pPr lvl="1"/>
            <a:r>
              <a:rPr lang="en-US" dirty="0"/>
              <a:t>Institutionalization of Competency-Based Education (CBE)</a:t>
            </a:r>
          </a:p>
          <a:p>
            <a:pPr lvl="1"/>
            <a:r>
              <a:rPr lang="en-US" dirty="0"/>
              <a:t>Emerging technologies</a:t>
            </a:r>
          </a:p>
          <a:p>
            <a:pPr lvl="1"/>
            <a:r>
              <a:rPr lang="en-US" dirty="0"/>
              <a:t>Global education</a:t>
            </a:r>
          </a:p>
          <a:p>
            <a:pPr lvl="1"/>
            <a:r>
              <a:rPr lang="en-US" dirty="0"/>
              <a:t>California History Center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F4662-9870-9154-DD95-72CF4773EF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Dean of Instructional Support</a:t>
            </a:r>
          </a:p>
          <a:p>
            <a:endParaRPr lang="en-US" dirty="0"/>
          </a:p>
          <a:p>
            <a:pPr lvl="1"/>
            <a:r>
              <a:rPr lang="en-US" dirty="0"/>
              <a:t>Implement student-centered schedules aligned with degree and certificate maps</a:t>
            </a:r>
          </a:p>
          <a:p>
            <a:pPr lvl="1"/>
            <a:r>
              <a:rPr lang="en-US" dirty="0"/>
              <a:t>Older Adults/Senior Guided Pathways program</a:t>
            </a:r>
          </a:p>
          <a:p>
            <a:pPr lvl="1"/>
            <a:r>
              <a:rPr lang="en-US" dirty="0"/>
              <a:t>Coordinates the development, implementation, and evaluation of Student Learning Outcomes (SLOs)</a:t>
            </a:r>
          </a:p>
          <a:p>
            <a:pPr lvl="1"/>
            <a:r>
              <a:rPr lang="en-US" dirty="0"/>
              <a:t>Manages faculty coordination processes such as reassigned time, PDL, workload assignments, and additional pay</a:t>
            </a:r>
          </a:p>
          <a:p>
            <a:pPr lvl="1"/>
            <a:r>
              <a:rPr lang="en-US" dirty="0"/>
              <a:t>Supports preparation of institutional accreditation documentation,</a:t>
            </a:r>
          </a:p>
        </p:txBody>
      </p:sp>
    </p:spTree>
    <p:extLst>
      <p:ext uri="{BB962C8B-B14F-4D97-AF65-F5344CB8AC3E}">
        <p14:creationId xmlns:p14="http://schemas.microsoft.com/office/powerpoint/2010/main" val="3821905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5602A82-99BD-446A-A2DA-7426935CA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471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Current Administrative Structure for Office of Instruction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01C84DD-63F8-D056-A705-8769E4A4CD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6728271"/>
              </p:ext>
            </p:extLst>
          </p:nvPr>
        </p:nvGraphicFramePr>
        <p:xfrm>
          <a:off x="1250121" y="988322"/>
          <a:ext cx="10703340" cy="5531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34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BEAAF-E807-8E67-7E5A-D5B2A7591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26F86D-AB5C-364A-9C8A-07C3604B3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4719"/>
            <a:ext cx="110490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Proposed Administrative Structure for Office of Instruction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D5539AE-32FA-EC3C-3E95-8CE3963164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5749602"/>
              </p:ext>
            </p:extLst>
          </p:nvPr>
        </p:nvGraphicFramePr>
        <p:xfrm>
          <a:off x="437321" y="988322"/>
          <a:ext cx="11754679" cy="5544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118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17A34-C7C4-6301-ED5E-9794AA454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Dean Workload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F8B836B-8870-EB91-43C2-8260D9E0E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121098"/>
              </p:ext>
            </p:extLst>
          </p:nvPr>
        </p:nvGraphicFramePr>
        <p:xfrm>
          <a:off x="838200" y="1883347"/>
          <a:ext cx="5002161" cy="428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387">
                  <a:extLst>
                    <a:ext uri="{9D8B030D-6E8A-4147-A177-3AD203B41FA5}">
                      <a16:colId xmlns:a16="http://schemas.microsoft.com/office/drawing/2014/main" val="103815840"/>
                    </a:ext>
                  </a:extLst>
                </a:gridCol>
                <a:gridCol w="1667387">
                  <a:extLst>
                    <a:ext uri="{9D8B030D-6E8A-4147-A177-3AD203B41FA5}">
                      <a16:colId xmlns:a16="http://schemas.microsoft.com/office/drawing/2014/main" val="3546197354"/>
                    </a:ext>
                  </a:extLst>
                </a:gridCol>
                <a:gridCol w="1667387">
                  <a:extLst>
                    <a:ext uri="{9D8B030D-6E8A-4147-A177-3AD203B41FA5}">
                      <a16:colId xmlns:a16="http://schemas.microsoft.com/office/drawing/2014/main" val="3524179813"/>
                    </a:ext>
                  </a:extLst>
                </a:gridCol>
              </a:tblGrid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Division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FTEF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282562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Language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639728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Creative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682516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SSH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916432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IIS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544184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PSME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029390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BHES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30851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BCAT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73.7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072746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PE/Athletics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65785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0BEEC85-582E-49C8-2BFA-47F17FAD2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795138"/>
              </p:ext>
            </p:extLst>
          </p:nvPr>
        </p:nvGraphicFramePr>
        <p:xfrm>
          <a:off x="6550152" y="1883347"/>
          <a:ext cx="5002161" cy="3329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387">
                  <a:extLst>
                    <a:ext uri="{9D8B030D-6E8A-4147-A177-3AD203B41FA5}">
                      <a16:colId xmlns:a16="http://schemas.microsoft.com/office/drawing/2014/main" val="103815840"/>
                    </a:ext>
                  </a:extLst>
                </a:gridCol>
                <a:gridCol w="1667387">
                  <a:extLst>
                    <a:ext uri="{9D8B030D-6E8A-4147-A177-3AD203B41FA5}">
                      <a16:colId xmlns:a16="http://schemas.microsoft.com/office/drawing/2014/main" val="3546197354"/>
                    </a:ext>
                  </a:extLst>
                </a:gridCol>
                <a:gridCol w="1667387">
                  <a:extLst>
                    <a:ext uri="{9D8B030D-6E8A-4147-A177-3AD203B41FA5}">
                      <a16:colId xmlns:a16="http://schemas.microsoft.com/office/drawing/2014/main" val="3524179813"/>
                    </a:ext>
                  </a:extLst>
                </a:gridCol>
              </a:tblGrid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Division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FTEF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282562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Language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639728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Creative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682516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544184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PSME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029390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BHES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30851"/>
                  </a:ext>
                </a:extLst>
              </a:tr>
              <a:tr h="475624">
                <a:tc>
                  <a:txBody>
                    <a:bodyPr/>
                    <a:lstStyle/>
                    <a:p>
                      <a:r>
                        <a:rPr lang="en-US" dirty="0"/>
                        <a:t>BCAT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0727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0AB97E-ECC9-69C3-BCFC-FEBD12A0463C}"/>
              </a:ext>
            </a:extLst>
          </p:cNvPr>
          <p:cNvSpPr txBox="1"/>
          <p:nvPr/>
        </p:nvSpPr>
        <p:spPr>
          <a:xfrm>
            <a:off x="2865400" y="1321356"/>
            <a:ext cx="144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Current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2514CC-9A8B-56EC-7512-CF6F31BC0C97}"/>
              </a:ext>
            </a:extLst>
          </p:cNvPr>
          <p:cNvSpPr txBox="1"/>
          <p:nvPr/>
        </p:nvSpPr>
        <p:spPr>
          <a:xfrm>
            <a:off x="8327472" y="1321356"/>
            <a:ext cx="194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Proposed</a:t>
            </a:r>
          </a:p>
        </p:txBody>
      </p:sp>
    </p:spTree>
    <p:extLst>
      <p:ext uri="{BB962C8B-B14F-4D97-AF65-F5344CB8AC3E}">
        <p14:creationId xmlns:p14="http://schemas.microsoft.com/office/powerpoint/2010/main" val="655918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679</Words>
  <Application>Microsoft Macintosh PowerPoint</Application>
  <PresentationFormat>Widescreen</PresentationFormat>
  <Paragraphs>160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De Anza College: Administrative Realignment Proposal</vt:lpstr>
      <vt:lpstr>Guiding Principles</vt:lpstr>
      <vt:lpstr>Why are we realigning? </vt:lpstr>
      <vt:lpstr>Division Realignment: what is changing? </vt:lpstr>
      <vt:lpstr>Division Realignment: what is NOT changing? </vt:lpstr>
      <vt:lpstr>What are the needs? </vt:lpstr>
      <vt:lpstr>Current Administrative Structure for Office of Instruction</vt:lpstr>
      <vt:lpstr>Proposed Administrative Structure for Office of Instruction</vt:lpstr>
      <vt:lpstr>Dean Workload</vt:lpstr>
      <vt:lpstr>FTEF by Division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 Subramaniam</dc:creator>
  <cp:lastModifiedBy>Ram Subramaniam</cp:lastModifiedBy>
  <cp:revision>8</cp:revision>
  <dcterms:created xsi:type="dcterms:W3CDTF">2025-09-21T21:27:12Z</dcterms:created>
  <dcterms:modified xsi:type="dcterms:W3CDTF">2025-09-26T17:24:51Z</dcterms:modified>
</cp:coreProperties>
</file>